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653545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снег, метель, гололед. Ветер западный, северо-западный 7-12, ночью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днем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 мороза.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971394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21293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4118</cp:revision>
  <cp:lastPrinted>2021-07-01T03:56:27Z</cp:lastPrinted>
  <dcterms:created xsi:type="dcterms:W3CDTF">2018-03-27T06:03:00Z</dcterms:created>
  <dcterms:modified xsi:type="dcterms:W3CDTF">2026-03-10T06:57:48Z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