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1" d="100"/>
          <a:sy n="81" d="100"/>
        </p:scale>
        <p:origin x="62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486966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069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низовая метель. Ветер юго-западный 9-14, порывы 15-20 м/с. Температура воздуха ночью 21-23, днем 2-4 мороза.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юго-западный 7-12, порывы 15 м/с. Температура воздуха 2-4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450249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марта, ночью 12 марта 2026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Сагинтаева А.Т./Сұлтанова 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61952</TotalTime>
  <Words>633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6880</cp:revision>
  <cp:lastPrinted>2021-02-03T11:37:00Z</cp:lastPrinted>
  <dcterms:created xsi:type="dcterms:W3CDTF">2018-03-27T06:03:00Z</dcterms:created>
  <dcterms:modified xsi:type="dcterms:W3CDTF">2026-03-10T07:32:28Z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