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086227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№69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791603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10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ночью снег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низовая метель, 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 мороза-1 тепла.</a:t>
            </a: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38216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6709</cp:revision>
  <cp:lastPrinted>2021-07-01T03:56:27Z</cp:lastPrinted>
  <dcterms:created xsi:type="dcterms:W3CDTF">2018-03-27T06:03:00Z</dcterms:created>
  <dcterms:modified xsi:type="dcterms:W3CDTF">2026-03-10T06:30:50Z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