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11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10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11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снег, ночью временами сильный снег. </a:t>
            </a:r>
            <a:r>
              <a:rPr lang="ru-RU" sz="1100" dirty="0">
                <a:solidFill>
                  <a:schemeClr val="tx1"/>
                </a:solidFill>
              </a:rPr>
              <a:t>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северо-западный 3-8,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порывы 15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и </a:t>
            </a:r>
            <a:r>
              <a:rPr lang="ru-RU" sz="1100" dirty="0" smtClean="0">
                <a:solidFill>
                  <a:schemeClr val="tx1"/>
                </a:solidFill>
              </a:rPr>
              <a:t>днем -6-8°</a:t>
            </a:r>
            <a:r>
              <a:rPr lang="en-US" sz="1100" dirty="0" smtClean="0">
                <a:solidFill>
                  <a:schemeClr val="tx1"/>
                </a:solidFill>
              </a:rPr>
              <a:t>C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с дальнейшим понижением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12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11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12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без осадков. Временами туман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на 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3-8, временами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</a:t>
            </a:r>
            <a:r>
              <a:rPr lang="ru-RU" sz="1100" dirty="0" smtClean="0">
                <a:solidFill>
                  <a:schemeClr val="tx1"/>
                </a:solidFill>
              </a:rPr>
              <a:t>12-14</a:t>
            </a:r>
            <a:r>
              <a:rPr lang="ru-RU" sz="1100" dirty="0" smtClean="0">
                <a:solidFill>
                  <a:schemeClr val="tx1"/>
                </a:solidFill>
              </a:rPr>
              <a:t>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5199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28808</TotalTime>
  <Words>809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6973</cp:revision>
  <cp:lastPrinted>2021-07-01T09:11:30Z</cp:lastPrinted>
  <dcterms:created xsi:type="dcterms:W3CDTF">2018-03-27T06:03:00Z</dcterms:created>
  <dcterms:modified xsi:type="dcterms:W3CDTF">2026-03-10T05:15:49Z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