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10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217229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11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anose="02020603050405020304" pitchFamily="18" charset="0"/>
                <a:ea typeface="Calibri"/>
                <a:cs typeface="Times New Roman" pitchFamily="18" charset="0"/>
                <a:sym typeface="Calibri"/>
              </a:rPr>
              <a:t>10</a:t>
            </a:r>
            <a:r>
              <a:rPr lang="en-US"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11</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күндіз қар, бұрқасын.. Оңтүстік-батыстан жел соғады, күші 15-20, күндіз екпіні 23-28 м/с, </a:t>
            </a:r>
            <a:r>
              <a:rPr lang="kk-KZ" sz="1100" b="1" dirty="0">
                <a:latin typeface="Times New Roman" pitchFamily="18" charset="0"/>
                <a:cs typeface="Times New Roman" pitchFamily="18" charset="0"/>
              </a:rPr>
              <a:t>кей уақыттарда 30 м/с және одан аса</a:t>
            </a:r>
            <a:r>
              <a:rPr lang="kk-KZ" sz="1100" dirty="0">
                <a:latin typeface="Times New Roman" pitchFamily="18" charset="0"/>
                <a:cs typeface="Times New Roman" pitchFamily="18" charset="0"/>
              </a:rPr>
              <a:t>. м/с. Ауа температурасы түнде 28-30, күндіз 19-21 градус аяз.</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anose="02020603050405020304" pitchFamily="18" charset="0"/>
                <a:ea typeface="Calibri"/>
                <a:cs typeface="Times New Roman" pitchFamily="18" charset="0"/>
              </a:rPr>
              <a:t>11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12</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Көшпелі бұлтты, қар, бұрқасын</a:t>
            </a:r>
            <a:r>
              <a:rPr lang="ru-RU" sz="1100" dirty="0">
                <a:latin typeface="Times New Roman" pitchFamily="18" charset="0"/>
                <a:cs typeface="Times New Roman" pitchFamily="18" charset="0"/>
              </a:rPr>
              <a:t>. О</a:t>
            </a:r>
            <a:r>
              <a:rPr lang="kk-KZ" sz="1100" dirty="0">
                <a:latin typeface="Times New Roman" pitchFamily="18" charset="0"/>
                <a:cs typeface="Times New Roman" pitchFamily="18" charset="0"/>
              </a:rPr>
              <a:t>ңтүстік-батыстан жел соғады, күші            9-14, екпіні  15-20 м/с. Ауа </a:t>
            </a:r>
            <a:r>
              <a:rPr lang="kk-KZ" sz="1100">
                <a:latin typeface="Times New Roman" pitchFamily="18" charset="0"/>
                <a:cs typeface="Times New Roman" pitchFamily="18" charset="0"/>
              </a:rPr>
              <a:t>температурасы 11-13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11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12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18064</TotalTime>
  <Words>617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7681</cp:revision>
  <cp:lastPrinted>2021-07-01T03:56:27Z</cp:lastPrinted>
  <dcterms:created xsi:type="dcterms:W3CDTF">2018-03-27T06:03:00Z</dcterms:created>
  <dcterms:modified xsi:type="dcterms:W3CDTF">2026-03-10T06:42:20Z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