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14"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006472"/>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наурызға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11 </a:t>
            </a:r>
            <a:r>
              <a:rPr lang="kk-KZ" altLang="ru-RU" sz="1200" b="1">
                <a:latin typeface="Times New Roman" panose="02020603050405020304" pitchFamily="18" charset="0"/>
                <a:cs typeface="Times New Roman" panose="02020603050405020304" pitchFamily="18" charset="0"/>
              </a:rPr>
              <a:t>наурызға </a:t>
            </a:r>
            <a:r>
              <a:rPr lang="kk-KZ" altLang="ru-RU" sz="1200" b="1" smtClean="0">
                <a:latin typeface="Times New Roman" panose="02020603050405020304" pitchFamily="18" charset="0"/>
                <a:cs typeface="Times New Roman" panose="02020603050405020304" pitchFamily="18" charset="0"/>
              </a:rPr>
              <a:t>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10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11</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және таңертең аздаған қар, жаяу бұрқасын. Оңтүстік-батыстан, батыстан жел соғады, күші 9-14, екпіні 15-20 м/с. Ауа температурасы түнде 25-27, күндіз 15-17 градус аяз.</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12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3464173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25475</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5123</cp:revision>
  <cp:lastPrinted>2021-07-01T03:56:27Z</cp:lastPrinted>
  <dcterms:created xsi:type="dcterms:W3CDTF">2018-03-27T06:03:00Z</dcterms:created>
  <dcterms:modified xsi:type="dcterms:W3CDTF">2026-03-10T08:38:18Z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