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86797748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49889719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10 наурыз сағат 20-дан 11 наурыз сағат 20-ға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қар, көктайғақ болады. Кей уақыттарда тұман.  Солтүстік-шығыстан жел соғады, күші 8-13, түнде екпіні 15-20 м/с. Ауа температурасы түнде 8-10, күндіз 2-4 градус аяз болады.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algn="ctr"/>
            <a:r>
              <a:rPr lang="kk-KZ" altLang="ru-RU" sz="1200" b="1"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наурыз сағат </a:t>
            </a:r>
            <a:r>
              <a:rPr lang="kk-KZ" altLang="ru-RU" sz="1200" b="1" smtClean="0">
                <a:latin typeface="Times New Roman" pitchFamily="18" charset="0"/>
                <a:cs typeface="Times New Roman" pitchFamily="18" charset="0"/>
              </a:rPr>
              <a:t>20-дан </a:t>
            </a:r>
            <a:r>
              <a:rPr lang="kk-KZ" altLang="ru-RU" sz="1200" b="1"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наурыз сағат 20-ға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smtClean="0">
              <a:solidFill>
                <a:srgbClr val="002060"/>
              </a:solidFill>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a:t>
            </a:r>
            <a:r>
              <a:rPr lang="uz-Cyrl-UZ" sz="1100" dirty="0" smtClean="0">
                <a:latin typeface="Times New Roman" pitchFamily="18" charset="0"/>
                <a:cs typeface="Times New Roman" pitchFamily="18" charset="0"/>
              </a:rPr>
              <a:t>болады. Кей уақыттарда тұман. </a:t>
            </a:r>
            <a:r>
              <a:rPr lang="kk-KZ" sz="1100" dirty="0" smtClean="0">
                <a:latin typeface="Times New Roman" pitchFamily="18" charset="0"/>
                <a:cs typeface="Times New Roman" pitchFamily="18" charset="0"/>
              </a:rPr>
              <a:t>Солтүстік-шығыстан жел соғады, күші 8-13 м/с. Ауа температурасы 6-8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14268</TotalTime>
  <Words>573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4076</cp:revision>
  <cp:lastPrinted>2021-07-01T03:56:27Z</cp:lastPrinted>
  <dcterms:created xsi:type="dcterms:W3CDTF">2018-03-27T06:03:00Z</dcterms:created>
  <dcterms:modified xsi:type="dcterms:W3CDTF">2026-03-10T07:26:05Z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