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157002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408258859"/>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10 наурыз сағат 20-дан 11 наурыз сағат 20-ға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smtClean="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 болады. Кей уақыттарда тұман. Солтүстік-шығыстан жел соғады, күші 8-13, түнде екпіні 15-20 м/с. Ауа температурасы түнде 10-12, күндіз 2-4 градус аяз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ауа-райы болжамы</a:t>
            </a:r>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11 наурыз сағат 20-дан 12 наурыз сағат 20-ға дейін</a:t>
            </a:r>
            <a:r>
              <a:rPr lang="en-US" altLang="ru-RU" sz="1200" dirty="0" smtClean="0">
                <a:solidFill>
                  <a:srgbClr val="000000"/>
                </a:solidFill>
                <a:latin typeface="Times New Roman" pitchFamily="18" charset="0"/>
                <a:cs typeface="Times New Roman" pitchFamily="18" charset="0"/>
              </a:rPr>
              <a:t> </a:t>
            </a:r>
            <a:r>
              <a:rPr lang="ru-RU" altLang="ru-RU" sz="120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smtClean="0">
              <a:solidFill>
                <a:srgbClr val="002060"/>
              </a:solidFill>
              <a:latin typeface="Times New Roman" pitchFamily="18" charset="0"/>
              <a:cs typeface="Times New Roman" pitchFamily="18" charset="0"/>
            </a:endParaRPr>
          </a:p>
          <a:p>
            <a:pPr lvl="0" indent="182563" algn="just"/>
            <a:r>
              <a:rPr lang="kk-KZ" sz="110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болады</a:t>
            </a:r>
            <a:r>
              <a:rPr lang="uz-Cyrl-UZ" sz="1100" dirty="0" smtClean="0">
                <a:latin typeface="Times New Roman" pitchFamily="18" charset="0"/>
                <a:cs typeface="Times New Roman" pitchFamily="18" charset="0"/>
              </a:rPr>
              <a:t>. Кей уақыттарда тұман болады. </a:t>
            </a:r>
            <a:r>
              <a:rPr lang="kk-KZ" sz="1100" dirty="0" smtClean="0">
                <a:latin typeface="Times New Roman" pitchFamily="18" charset="0"/>
                <a:cs typeface="Times New Roman" pitchFamily="18" charset="0"/>
              </a:rPr>
              <a:t>Солтүстік-шығыстан жел соғады, күші 8-13 м/с. Ауа температурасы 8-10 градус аяз болады.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smtClean="0">
                <a:latin typeface="Times New Roman" panose="02020603050405020304" pitchFamily="18" charset="0"/>
                <a:cs typeface="Times New Roman" panose="02020603050405020304" pitchFamily="18" charset="0"/>
              </a:rPr>
              <a:t>Кахарбеков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14269</TotalTime>
  <Words>550</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4088</cp:revision>
  <cp:lastPrinted>2021-07-01T03:56:27Z</cp:lastPrinted>
  <dcterms:created xsi:type="dcterms:W3CDTF">2018-03-27T06:03:00Z</dcterms:created>
  <dcterms:modified xsi:type="dcterms:W3CDTF">2026-03-10T07:26:46Z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