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323165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11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10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11</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қар. Кей уақыттарда </a:t>
            </a:r>
            <a:r>
              <a:rPr lang="kk-KZ" sz="1200" dirty="0" smtClean="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жолдарда көктайғақ</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7-12, кей уақыттарда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және күндіз 8-10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күндіз одан әрі төмендеуі.</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12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11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12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жолдарда көктайғақ</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183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0,36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1555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0,31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79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0,39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22328</TotalTime>
  <Words>544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5694</cp:revision>
  <cp:lastPrinted>2021-07-01T03:56:27Z</cp:lastPrinted>
  <dcterms:created xsi:type="dcterms:W3CDTF">2018-03-27T06:03:00Z</dcterms:created>
  <dcterms:modified xsi:type="dcterms:W3CDTF">2026-03-10T07:05:58Z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