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51012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11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соққан жел оңтүстікке ауысып соғады, күші 7-12 </a:t>
            </a:r>
            <a:r>
              <a:rPr lang="kk-KZ"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градус</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ауа-райы болжамы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түстік-шығыстан жел соғады, күші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67665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0.021</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34448091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17318</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4176</cp:revision>
  <cp:lastPrinted>2021-07-01T07:38:07Z</cp:lastPrinted>
  <dcterms:created xsi:type="dcterms:W3CDTF">2018-03-27T06:03:00Z</dcterms:created>
  <dcterms:modified xsi:type="dcterms:W3CDTF">2026-03-10T06:47:19Z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