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91" d="100"/>
          <a:sy n="91" d="100"/>
        </p:scale>
        <p:origin x="7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3733403"/>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11 наурызға </a:t>
            </a:r>
            <a:r>
              <a:rPr lang="kk-KZ" sz="1100" b="1" dirty="0" smtClean="0">
                <a:latin typeface="Times New Roman" panose="02020603050405020304" pitchFamily="18" charset="0"/>
                <a:cs typeface="Times New Roman" panose="02020603050405020304" pitchFamily="18" charset="0"/>
              </a:rPr>
              <a:t>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10</a:t>
            </a:r>
            <a:r>
              <a:rPr lang="kk-KZ"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11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қар жауады</a:t>
            </a:r>
            <a:r>
              <a:rPr lang="kk-KZ" altLang="ru-RU" sz="1100" dirty="0">
                <a:latin typeface="Times New Roman" panose="02020603050405020304" pitchFamily="18" charset="0"/>
                <a:cs typeface="Times New Roman" panose="02020603050405020304" pitchFamily="18" charset="0"/>
                <a:sym typeface="+mn-ea"/>
              </a:rPr>
              <a:t>, жаяу бұрқасын </a:t>
            </a:r>
            <a:r>
              <a:rPr lang="kk-KZ" altLang="ru-RU" sz="1100" dirty="0" smtClean="0">
                <a:latin typeface="Times New Roman" panose="02020603050405020304" pitchFamily="18" charset="0"/>
                <a:cs typeface="Times New Roman" panose="02020603050405020304" pitchFamily="18" charset="0"/>
                <a:sym typeface="+mn-ea"/>
              </a:rPr>
              <a:t>күтіледі. Оңтүстік-батыстан </a:t>
            </a:r>
            <a:r>
              <a:rPr lang="kk-KZ" altLang="ru-RU" sz="1100" dirty="0" smtClean="0">
                <a:latin typeface="Times New Roman" panose="02020603050405020304" pitchFamily="18" charset="0"/>
                <a:cs typeface="Times New Roman" panose="02020603050405020304" pitchFamily="18" charset="0"/>
                <a:sym typeface="+mn-ea"/>
              </a:rPr>
              <a:t>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9-14, екпіні 15-20 </a:t>
            </a:r>
            <a:r>
              <a:rPr lang="kk-KZ" altLang="ru-RU" sz="1100" dirty="0" smtClean="0">
                <a:latin typeface="Times New Roman" panose="02020603050405020304" pitchFamily="18" charset="0"/>
                <a:cs typeface="Times New Roman" panose="02020603050405020304" pitchFamily="18" charset="0"/>
                <a:sym typeface="+mn-ea"/>
              </a:rPr>
              <a:t>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a:t>
            </a:r>
            <a:r>
              <a:rPr lang="kk-KZ" altLang="ru-RU" sz="1100" dirty="0" smtClean="0">
                <a:latin typeface="Times New Roman" panose="02020603050405020304" pitchFamily="18" charset="0"/>
                <a:cs typeface="Times New Roman" panose="02020603050405020304" pitchFamily="18" charset="0"/>
                <a:sym typeface="+mn-ea"/>
              </a:rPr>
              <a:t>21-23, </a:t>
            </a:r>
            <a:r>
              <a:rPr lang="kk-KZ" altLang="ru-RU" sz="1100" dirty="0" smtClean="0">
                <a:latin typeface="Times New Roman" panose="02020603050405020304" pitchFamily="18" charset="0"/>
                <a:cs typeface="Times New Roman" panose="02020603050405020304" pitchFamily="18" charset="0"/>
                <a:sym typeface="+mn-ea"/>
              </a:rPr>
              <a:t>күндіз </a:t>
            </a:r>
            <a:r>
              <a:rPr lang="kk-KZ" altLang="ru-RU" sz="1100" dirty="0" smtClean="0">
                <a:latin typeface="Times New Roman" panose="02020603050405020304" pitchFamily="18" charset="0"/>
                <a:cs typeface="Times New Roman" panose="02020603050405020304" pitchFamily="18" charset="0"/>
                <a:sym typeface="+mn-ea"/>
              </a:rPr>
              <a:t>2-4 </a:t>
            </a:r>
            <a:r>
              <a:rPr lang="kk-KZ" altLang="ru-RU" sz="1100" dirty="0" smtClean="0">
                <a:latin typeface="Times New Roman" panose="02020603050405020304" pitchFamily="18" charset="0"/>
                <a:cs typeface="Times New Roman" panose="02020603050405020304" pitchFamily="18" charset="0"/>
                <a:sym typeface="+mn-ea"/>
              </a:rPr>
              <a:t>градус аяз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12 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11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12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бұлтты</a:t>
            </a:r>
            <a:r>
              <a:rPr lang="kk-KZ" altLang="ru-RU" sz="1100" dirty="0" smtClean="0">
                <a:latin typeface="Times New Roman" panose="02020603050405020304" pitchFamily="18" charset="0"/>
                <a:cs typeface="Times New Roman" panose="02020603050405020304" pitchFamily="18" charset="0"/>
                <a:sym typeface="+mn-ea"/>
              </a:rPr>
              <a:t>, </a:t>
            </a:r>
            <a:r>
              <a:rPr lang="kk-KZ" altLang="ru-RU" sz="1100" dirty="0" smtClean="0">
                <a:latin typeface="Times New Roman" panose="02020603050405020304" pitchFamily="18" charset="0"/>
                <a:cs typeface="Times New Roman" panose="02020603050405020304" pitchFamily="18" charset="0"/>
                <a:sym typeface="+mn-ea"/>
              </a:rPr>
              <a:t>қар жауады, жаяу бұрқасын күтіледі. Оңтүстік-батыстан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екпіні 15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2-4 </a:t>
            </a:r>
            <a:r>
              <a:rPr lang="kk-KZ" sz="1100" dirty="0" smtClean="0">
                <a:latin typeface="Times New Roman" panose="02020603050405020304" pitchFamily="18" charset="0"/>
                <a:cs typeface="Times New Roman" panose="02020603050405020304" pitchFamily="18" charset="0"/>
              </a:rPr>
              <a:t>градус </a:t>
            </a:r>
            <a:r>
              <a:rPr lang="kk-KZ" sz="1100" dirty="0" smtClean="0">
                <a:latin typeface="Times New Roman" panose="02020603050405020304" pitchFamily="18" charset="0"/>
                <a:cs typeface="Times New Roman" panose="02020603050405020304" pitchFamily="18" charset="0"/>
              </a:rPr>
              <a:t>суық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1700386"/>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2085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91709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42401</TotalTime>
  <Words>538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6640</cp:revision>
  <cp:lastPrinted>2021-07-01T07:38:07Z</cp:lastPrinted>
  <dcterms:created xsi:type="dcterms:W3CDTF">2018-03-27T06:03:00Z</dcterms:created>
  <dcterms:modified xsi:type="dcterms:W3CDTF">2026-03-10T07:04:01Z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