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05" d="100"/>
          <a:sy n="105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0631091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lang="kk-KZ" dirty="0"/>
                        <a:t>Кокшетау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10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646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kk-KZ"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lang="kk-KZ" dirty="0"/>
              <a:t>Кокшетау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10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700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Кокшетау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 марта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днем снег, метель. Ветер юго-западный 15-20 м/с, днем порывы 23-28, временами 30 м/с и более. Температура воздуха ночью 25-27, днем 13-15 мороза.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indent="360000" algn="just" eaLnBrk="1">
              <a:spcBef>
                <a:spcPct val="0"/>
              </a:spcBef>
              <a:buFontTx/>
              <a:buNone/>
            </a:pPr>
            <a:endParaRPr lang="ru-RU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на ночь </a:t>
            </a: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12 марта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20 ч.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12 марта</a:t>
            </a:r>
          </a:p>
          <a:p>
            <a:pPr algn="ctr">
              <a:spcBef>
                <a:spcPct val="0"/>
              </a:spcBef>
            </a:pP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без осадков. Ветер юго-западный 15-20 м/с. Температура воздуха 12-14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816622"/>
            <a:ext cx="4587875" cy="95410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354013" algn="just" hangingPunct="1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54013" algn="just" eaLnBrk="1" hangingPunct="1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682632"/>
              </p:ext>
            </p:extLst>
          </p:nvPr>
        </p:nvGraphicFramePr>
        <p:xfrm>
          <a:off x="5024438" y="4236549"/>
          <a:ext cx="4667251" cy="1999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929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6384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707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830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городе Кокшетау наблюдения за уровнем загрязнения атмосферного воздуха проводится на 2 постах наблюдения: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пост № 1 – </a:t>
            </a:r>
            <a:r>
              <a:rPr lang="ru-RU" dirty="0" err="1"/>
              <a:t>мкр</a:t>
            </a:r>
            <a:r>
              <a:rPr lang="ru-RU" dirty="0"/>
              <a:t>. Васильковский, 17 (территория СШГ №17)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пост № 2 – ул. Вернадского, 46 Б (территория СШ №12)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 err="1"/>
              <a:t>При</a:t>
            </a:r>
            <a:r>
              <a:rPr dirty="0"/>
              <a:t> </a:t>
            </a:r>
            <a:r>
              <a:rPr dirty="0" err="1"/>
              <a:t>использовании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ссылка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РГП «Казгидромет» </a:t>
            </a:r>
            <a:r>
              <a:rPr dirty="0" err="1"/>
              <a:t>обязательна</a:t>
            </a:r>
            <a:r>
              <a:rPr dirty="0"/>
              <a:t>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16182" y="6204674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lang="ru-RU" dirty="0"/>
              <a:t> 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Составили: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Баймуканова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Г./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Каралаш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Г.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* </a:t>
            </a:r>
            <a:r>
              <a:rPr dirty="0" err="1"/>
              <a:t>Текущая</a:t>
            </a:r>
            <a:r>
              <a:rPr dirty="0"/>
              <a:t> и </a:t>
            </a:r>
            <a:r>
              <a:rPr dirty="0" err="1"/>
              <a:t>прогнозируемая</a:t>
            </a:r>
            <a:r>
              <a:rPr dirty="0"/>
              <a:t> </a:t>
            </a:r>
            <a:r>
              <a:rPr dirty="0" err="1"/>
              <a:t>синоптическая</a:t>
            </a:r>
            <a:r>
              <a:rPr dirty="0"/>
              <a:t> </a:t>
            </a:r>
            <a:r>
              <a:rPr dirty="0" err="1"/>
              <a:t>ситуация</a:t>
            </a:r>
            <a:r>
              <a:rPr dirty="0"/>
              <a:t> и </a:t>
            </a:r>
            <a:r>
              <a:rPr dirty="0" err="1"/>
              <a:t>комплекс</a:t>
            </a:r>
            <a:r>
              <a:rPr dirty="0"/>
              <a:t> </a:t>
            </a:r>
            <a:r>
              <a:rPr dirty="0" err="1"/>
              <a:t>неблагоприятных</a:t>
            </a:r>
            <a:r>
              <a:rPr dirty="0"/>
              <a:t> </a:t>
            </a:r>
            <a:r>
              <a:rPr dirty="0" err="1"/>
              <a:t>метеорологических</a:t>
            </a:r>
            <a:r>
              <a:rPr dirty="0"/>
              <a:t> </a:t>
            </a:r>
            <a:r>
              <a:rPr dirty="0" err="1"/>
              <a:t>условий</a:t>
            </a:r>
            <a:r>
              <a:rPr dirty="0"/>
              <a:t>, </a:t>
            </a:r>
            <a:r>
              <a:rPr dirty="0" err="1"/>
              <a:t>способствуют</a:t>
            </a:r>
            <a:r>
              <a:rPr dirty="0"/>
              <a:t> </a:t>
            </a:r>
            <a:r>
              <a:rPr dirty="0" err="1"/>
              <a:t>дальнейшему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endParaRPr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538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User</cp:lastModifiedBy>
  <cp:revision>127</cp:revision>
  <dcterms:modified xsi:type="dcterms:W3CDTF">2026-03-10T07:18:10Z</dcterms:modified>
</cp:coreProperties>
</file>