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51476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10</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1122415"/>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5586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36926"/>
            <a:ext cx="4275131" cy="2462213"/>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11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10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11</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a:t>
            </a:r>
          </a:p>
          <a:p>
            <a:pPr lvl="0" algn="ct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түнде қар, бұрқасын. </a:t>
            </a:r>
            <a:r>
              <a:rPr lang="ru-RU" sz="1100" dirty="0">
                <a:latin typeface="Times New Roman" panose="02020603050405020304" pitchFamily="18" charset="0"/>
                <a:cs typeface="Times New Roman" panose="02020603050405020304" pitchFamily="18" charset="0"/>
              </a:rPr>
              <a:t>О</a:t>
            </a:r>
            <a:r>
              <a:rPr lang="kk-KZ" sz="1100" dirty="0">
                <a:latin typeface="Times New Roman" panose="02020603050405020304" pitchFamily="18" charset="0"/>
                <a:cs typeface="Times New Roman" panose="02020603050405020304" pitchFamily="18" charset="0"/>
              </a:rPr>
              <a:t>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a:t>
            </a:r>
            <a:r>
              <a:rPr lang="kk-KZ" sz="1100" dirty="0">
                <a:latin typeface="Times New Roman" panose="02020603050405020304" pitchFamily="18" charset="0"/>
                <a:cs typeface="Times New Roman" panose="02020603050405020304" pitchFamily="18" charset="0"/>
              </a:rPr>
              <a:t>кей уақыттарда 23-28 </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a:t>
            </a:r>
            <a:r>
              <a:rPr lang="ru-RU" sz="1100" dirty="0">
                <a:latin typeface="Times New Roman" panose="02020603050405020304" pitchFamily="18" charset="0"/>
                <a:cs typeface="Times New Roman" panose="02020603050405020304" pitchFamily="18" charset="0"/>
              </a:rPr>
              <a:t>25-27,</a:t>
            </a:r>
            <a:r>
              <a:rPr lang="kk-KZ" sz="1100" dirty="0">
                <a:latin typeface="Times New Roman" panose="02020603050405020304" pitchFamily="18" charset="0"/>
                <a:cs typeface="Times New Roman" panose="02020603050405020304" pitchFamily="18" charset="0"/>
              </a:rPr>
              <a:t> күндіз 16-18 аяз</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12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11</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12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a:t>
            </a:r>
          </a:p>
          <a:p>
            <a:pPr algn="ct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Бұлтты, қар, бұрқасын.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екпіні 15-20, </a:t>
            </a:r>
            <a:r>
              <a:rPr lang="kk-KZ" sz="1100" dirty="0">
                <a:latin typeface="Times New Roman" panose="02020603050405020304" pitchFamily="18" charset="0"/>
                <a:cs typeface="Times New Roman" panose="02020603050405020304" pitchFamily="18" charset="0"/>
              </a:rPr>
              <a:t>кей уақыттарда 23-28 </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15-17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8563" y="2564903"/>
            <a:ext cx="4306883"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Седелёва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51683</TotalTime>
  <Words>606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7454</cp:revision>
  <cp:lastPrinted>2025-07-15T07:11:11Z</cp:lastPrinted>
  <dcterms:created xsi:type="dcterms:W3CDTF">2018-03-27T06:03:00Z</dcterms:created>
  <dcterms:modified xsi:type="dcterms:W3CDTF">2026-03-10T08:58:57Z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