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62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16016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№69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kk-KZ" altLang="ru-RU" sz="1200" b="1" dirty="0">
                <a:latin typeface="Times New Roman" panose="02020603050405020304" pitchFamily="18" charset="0"/>
                <a:cs typeface="Times New Roman" panose="02020603050405020304" pitchFamily="18" charset="0"/>
              </a:rPr>
              <a:t>наурыз</a:t>
            </a:r>
            <a:r>
              <a:rPr lang="ru-RU" altLang="ru-RU" sz="1200" b="1" dirty="0" err="1">
                <a:latin typeface="Times New Roman" panose="02020603050405020304" pitchFamily="18" charset="0"/>
                <a:cs typeface="Times New Roman" panose="02020603050405020304" pitchFamily="18" charset="0"/>
              </a:rPr>
              <a:t>дағы</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1969770"/>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11</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10 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11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түнде қар, бұрқасын</a:t>
            </a:r>
            <a:r>
              <a:rPr lang="kk-KZ" sz="1200" dirty="0">
                <a:latin typeface="Times New Roman" panose="02020603050405020304" pitchFamily="18" charset="0"/>
                <a:cs typeface="Times New Roman" panose="02020603050405020304" pitchFamily="18" charset="0"/>
              </a:rPr>
              <a:t>, көктайғақ</a:t>
            </a:r>
            <a:r>
              <a:rPr lang="kk-KZ" sz="1200" dirty="0">
                <a:solidFill>
                  <a:prstClr val="black"/>
                </a:solidFill>
                <a:latin typeface="Times New Roman" pitchFamily="18" charset="0"/>
                <a:cs typeface="Times New Roman" pitchFamily="18" charset="0"/>
              </a:rPr>
              <a:t>. Жел батыстан, солтүстік-батыстан соғады, күші 7-12, түнде екпіні 15-20 м/с. Ауа температурасы түнде және күндіз 15-17° аяз болады.</a:t>
            </a:r>
          </a:p>
          <a:p>
            <a:pPr algn="just">
              <a:spcBef>
                <a:spcPts val="0"/>
              </a:spcBef>
              <a:defRPr/>
            </a:pPr>
            <a:endParaRPr lang="ru-RU" sz="200" dirty="0">
              <a:solidFill>
                <a:prstClr val="black"/>
              </a:solidFill>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12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sz="1200" b="1" dirty="0">
                <a:latin typeface="Times New Roman" panose="02020603050405020304" pitchFamily="18" charset="0"/>
                <a:cs typeface="Times New Roman" panose="02020603050405020304" pitchFamily="18" charset="0"/>
              </a:rPr>
              <a:t>11</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12</a:t>
            </a:r>
            <a:r>
              <a:rPr lang="kk-KZ" sz="1200" b="1" dirty="0">
                <a:latin typeface="Times New Roman" panose="02020603050405020304" pitchFamily="18" charset="0"/>
                <a:cs typeface="Times New Roman" panose="02020603050405020304" pitchFamily="18" charset="0"/>
              </a:rPr>
              <a:t>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a:latin typeface="Times New Roman" panose="02020603050405020304" pitchFamily="18" charset="0"/>
                <a:cs typeface="Times New Roman" panose="02020603050405020304" pitchFamily="18" charset="0"/>
              </a:rPr>
              <a:t>ге</a:t>
            </a:r>
            <a:r>
              <a:rPr lang="ru-RU" sz="1200" b="1">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5-10 м/с. Ауа температурасы 18-20°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33957" y="23573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46288" y="326788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25245421"/>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заттар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ШЖШм.б.асу</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297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4954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0,991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0,558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0,319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0,725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 Эрнст Л.В.</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23899</TotalTime>
  <Words>688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4465</cp:revision>
  <cp:lastPrinted>2021-07-01T03:56:27Z</cp:lastPrinted>
  <dcterms:created xsi:type="dcterms:W3CDTF">2018-03-27T06:03:00Z</dcterms:created>
  <dcterms:modified xsi:type="dcterms:W3CDTF">2026-03-10T07:27:30Z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