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6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312617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№69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наурыздағы</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қар, бұрқасын</a:t>
            </a:r>
            <a:r>
              <a:rPr lang="kk-KZ" sz="1200" dirty="0">
                <a:latin typeface="Times New Roman" panose="02020603050405020304" pitchFamily="18" charset="0"/>
                <a:cs typeface="Times New Roman" panose="02020603050405020304" pitchFamily="18" charset="0"/>
              </a:rPr>
              <a:t>, көктайғақ</a:t>
            </a:r>
            <a:r>
              <a:rPr lang="kk-KZ" sz="1200" dirty="0">
                <a:solidFill>
                  <a:prstClr val="black"/>
                </a:solidFill>
                <a:latin typeface="Times New Roman" pitchFamily="18" charset="0"/>
                <a:cs typeface="Times New Roman" pitchFamily="18" charset="0"/>
              </a:rPr>
              <a:t>. Жел батыстан, солтүстік-батыстан соғады, күші 7-12, түнде екпіні 15-20 м/с. Ауа температурасы түнде 18-20°, күндіз 15-17° аяз болады.</a:t>
            </a: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11</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a:latin typeface="Times New Roman" panose="02020603050405020304" pitchFamily="18" charset="0"/>
                <a:cs typeface="Times New Roman" panose="02020603050405020304" pitchFamily="18" charset="0"/>
              </a:rPr>
              <a:t>ге</a:t>
            </a:r>
            <a:r>
              <a:rPr lang="ru-RU" sz="1200" b="1">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Бұлтты, </a:t>
            </a:r>
            <a:r>
              <a:rPr lang="kk-KZ" sz="1200" dirty="0">
                <a:latin typeface="Times New Roman" panose="02020603050405020304" pitchFamily="18" charset="0"/>
                <a:cs typeface="Times New Roman" panose="02020603050405020304" pitchFamily="18" charset="0"/>
              </a:rPr>
              <a:t>қар, бұрқасын</a:t>
            </a:r>
            <a:r>
              <a:rPr lang="kk-KZ" sz="1200" dirty="0">
                <a:solidFill>
                  <a:prstClr val="black"/>
                </a:solidFill>
                <a:latin typeface="Times New Roman" pitchFamily="18" charset="0"/>
                <a:cs typeface="Times New Roman" pitchFamily="18" charset="0"/>
              </a:rPr>
              <a:t>. Жел оңтүстік-батыстан соғады, күші 7-12 м/с. Ауа температурасы 15-17°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59" y="25437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570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8389517"/>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19766</TotalTime>
  <Words>610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4140</cp:revision>
  <cp:lastPrinted>2021-07-01T03:56:27Z</cp:lastPrinted>
  <dcterms:created xsi:type="dcterms:W3CDTF">2018-03-27T06:03:00Z</dcterms:created>
  <dcterms:modified xsi:type="dcterms:W3CDTF">2026-03-10T07:28:12Z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