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62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262417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№69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a:t>
            </a:r>
            <a:r>
              <a:rPr lang="kk-KZ" altLang="ru-RU" sz="1200" b="1" dirty="0">
                <a:latin typeface="Times New Roman" pitchFamily="18" charset="0"/>
                <a:cs typeface="Times New Roman" pitchFamily="18" charset="0"/>
              </a:rPr>
              <a:t> наурыздағы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11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Бұлтты, қар, бұрқасын</a:t>
            </a:r>
            <a:r>
              <a:rPr lang="kk-KZ" sz="1200" dirty="0">
                <a:latin typeface="Times New Roman" panose="02020603050405020304" pitchFamily="18" charset="0"/>
                <a:cs typeface="Times New Roman" panose="02020603050405020304" pitchFamily="18" charset="0"/>
              </a:rPr>
              <a:t>, көктайғақ</a:t>
            </a:r>
            <a:r>
              <a:rPr lang="kk-KZ" sz="1200" dirty="0">
                <a:solidFill>
                  <a:prstClr val="black"/>
                </a:solidFill>
                <a:latin typeface="Times New Roman" pitchFamily="18" charset="0"/>
                <a:cs typeface="Times New Roman" pitchFamily="18" charset="0"/>
              </a:rPr>
              <a:t>. Жел батыстан, солтүстік-батыстан соғады, күші 7-12, түнде және таңертең екпіні 15-20 м/с. Ауа температурасы түнде және күндіз 15-17° аяз болады.</a:t>
            </a:r>
          </a:p>
          <a:p>
            <a:pPr algn="just">
              <a:spcBef>
                <a:spcPts val="0"/>
              </a:spcBef>
              <a:defRPr/>
            </a:pPr>
            <a:endParaRPr lang="ru-RU" sz="200" dirty="0">
              <a:solidFill>
                <a:prstClr val="black"/>
              </a:solidFill>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11</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a:latin typeface="Times New Roman" panose="02020603050405020304" pitchFamily="18" charset="0"/>
                <a:cs typeface="Times New Roman" panose="02020603050405020304" pitchFamily="18" charset="0"/>
              </a:rPr>
              <a:t>ге</a:t>
            </a:r>
            <a:r>
              <a:rPr lang="ru-RU" sz="1200" b="1">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температурасы 25-27°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9" y="24362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251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1561627"/>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38260384"/>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lvl="0" eaLnBrk="1" hangingPunct="1">
                        <a:buNone/>
                      </a:pPr>
                      <a:r>
                        <a:rPr lang="en-US" altLang="x-none" sz="800" u="none" dirty="0">
                          <a:latin typeface="Times New Roman" panose="02020603050405020304" pitchFamily="18" charset="0"/>
                          <a:cs typeface="Times New Roman" panose="02020603050405020304" pitchFamily="18" charset="0"/>
                        </a:rPr>
                        <a:t>E-mail: </a:t>
                      </a:r>
                      <a:r>
                        <a:rPr lang="en-US" altLang="x-none" sz="800" b="1" u="none" dirty="0">
                          <a:latin typeface="Times New Roman" panose="02020603050405020304" pitchFamily="18" charset="0"/>
                          <a:cs typeface="Times New Roman" panose="02020603050405020304" pitchFamily="18" charset="0"/>
                          <a:hlinkClick r:id="rId2"/>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20297</TotalTime>
  <Words>606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4062</cp:revision>
  <cp:lastPrinted>2021-07-01T03:56:27Z</cp:lastPrinted>
  <dcterms:created xsi:type="dcterms:W3CDTF">2018-03-27T06:03:00Z</dcterms:created>
  <dcterms:modified xsi:type="dcterms:W3CDTF">2026-03-10T07:27:56Z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