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12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11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12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ru-RU" sz="1100" dirty="0" smtClean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порывы 15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-13-15</a:t>
            </a:r>
            <a:r>
              <a:rPr lang="en-US" sz="1100" dirty="0" smtClean="0">
                <a:solidFill>
                  <a:schemeClr val="tx1"/>
                </a:solidFill>
              </a:rPr>
              <a:t>°C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-3-5 °</a:t>
            </a:r>
            <a:r>
              <a:rPr lang="en-US" sz="1100" dirty="0" smtClean="0">
                <a:solidFill>
                  <a:schemeClr val="tx1"/>
                </a:solidFill>
              </a:rPr>
              <a:t>C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13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12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13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туман, на дорогах гололедица. Ветер северо-восточный 3-8, временами порывы 13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-6-8°С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96640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28812</TotalTime>
  <Words>805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6977</cp:revision>
  <cp:lastPrinted>2021-07-01T09:11:30Z</cp:lastPrinted>
  <dcterms:created xsi:type="dcterms:W3CDTF">2018-03-27T06:03:00Z</dcterms:created>
  <dcterms:modified xsi:type="dcterms:W3CDTF">2026-03-11T06:33:30Z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