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10"/>
  </p:normalViewPr>
  <p:slideViewPr>
    <p:cSldViewPr snapToGrid="0">
      <p:cViewPr varScale="1">
        <p:scale>
          <a:sx n="101" d="100"/>
          <a:sy n="101" d="100"/>
        </p:scale>
        <p:origin x="516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564295564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70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lang="kk-KZ" dirty="0"/>
                        <a:t>Кокшетау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11  марта </a:t>
                      </a:r>
                      <a:r>
                        <a:rPr sz="1200" dirty="0"/>
                        <a:t>202</a:t>
                      </a:r>
                      <a:r>
                        <a:rPr lang="ru-RU" sz="1200" dirty="0"/>
                        <a:t>6</a:t>
                      </a:r>
                      <a:r>
                        <a:rPr sz="1200" dirty="0"/>
                        <a:t>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6463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lang="kk-KZ"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lang="kk-KZ" dirty="0"/>
              <a:t>Кокшетау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11 марта </a:t>
            </a:r>
            <a:r>
              <a:rPr dirty="0"/>
              <a:t>202</a:t>
            </a:r>
            <a:r>
              <a:rPr lang="ru-RU" dirty="0"/>
              <a:t>6</a:t>
            </a:r>
            <a:r>
              <a:rPr dirty="0"/>
              <a:t>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30700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Кокшетау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12 марта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марта до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марта</a:t>
            </a:r>
          </a:p>
          <a:p>
            <a:pPr indent="360000" algn="just" eaLnBrk="1">
              <a:spcBef>
                <a:spcPct val="0"/>
              </a:spcBef>
              <a:buFontTx/>
              <a:buNone/>
            </a:pP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indent="360000" algn="just" eaLnBrk="1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ночью снег, метель, днем осадки (дождь, снег), метель, гололед. Ветер </a:t>
            </a:r>
            <a:r>
              <a:rPr lang="ru-RU" sz="1200">
                <a:latin typeface="Times New Roman" panose="02020603050405020304" pitchFamily="18" charset="0"/>
                <a:ea typeface="SimSun" panose="02010600030101010101" pitchFamily="2" charset="-122"/>
              </a:rPr>
              <a:t>юго-западный порывы 15-20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м/с</a:t>
            </a:r>
            <a:r>
              <a:rPr lang="ru-RU" sz="1200">
                <a:latin typeface="Times New Roman" panose="02020603050405020304" pitchFamily="18" charset="0"/>
                <a:ea typeface="SimSun" panose="02010600030101010101" pitchFamily="2" charset="-122"/>
              </a:rPr>
              <a:t>, 23-28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м/с, ночью временами 30 м/с и более. Температура воздуха ночью 11-13, днем 0-2 мороза.</a:t>
            </a:r>
          </a:p>
          <a:p>
            <a:pPr indent="360000" algn="just" eaLnBrk="1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</a:p>
          <a:p>
            <a:pPr indent="360000" algn="just" eaLnBrk="1">
              <a:spcBef>
                <a:spcPct val="0"/>
              </a:spcBef>
              <a:buFontTx/>
              <a:buNone/>
            </a:pPr>
            <a:endParaRPr lang="ru-RU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ctr">
              <a:spcBef>
                <a:spcPct val="0"/>
              </a:spcBef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на ночь 13 марта</a:t>
            </a:r>
          </a:p>
          <a:p>
            <a:pPr algn="ctr">
              <a:spcBef>
                <a:spcPct val="0"/>
              </a:spcBef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altLang="ru-RU" sz="105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08 ч. 13 марта</a:t>
            </a:r>
          </a:p>
          <a:p>
            <a:pPr algn="ctr">
              <a:spcBef>
                <a:spcPct val="0"/>
              </a:spcBef>
            </a:pPr>
            <a:endParaRPr lang="ru-RU" altLang="ru-RU" sz="105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algn="just" eaLnBrk="1">
              <a:spcBef>
                <a:spcPct val="0"/>
              </a:spcBef>
              <a:buFontTx/>
              <a:buNone/>
            </a:pPr>
            <a:endParaRPr lang="ru-RU" altLang="ru-RU" sz="3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360000" algn="just" eaLnBrk="1"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Переменная облачность, снег. Ветер юго-западный ночью порывы 15-20 м/с. Температура воздуха 2-4 мороза.</a:t>
            </a:r>
          </a:p>
          <a:p>
            <a:pPr indent="360000" algn="just" eaLnBrk="1">
              <a:spcBef>
                <a:spcPct val="0"/>
              </a:spcBef>
              <a:buFontTx/>
              <a:buNone/>
            </a:pPr>
            <a:endParaRPr lang="ru-RU" altLang="ru-RU" sz="1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Helvetica" panose="020B0604020202020204" pitchFamily="34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7937" y="2816622"/>
            <a:ext cx="4587875" cy="95410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54013" algn="just" hangingPunct="1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354013" algn="just" hangingPunct="1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354013" algn="just" eaLnBrk="1" hangingPunct="1">
              <a:defRPr/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13" name="Таблица 2">
            <a:extLst>
              <a:ext uri="{FF2B5EF4-FFF2-40B4-BE49-F238E27FC236}">
                <a16:creationId xmlns:a16="http://schemas.microsoft.com/office/drawing/2014/main" id="{84E7B343-3573-4F2A-A155-B2489AD10A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4675651"/>
              </p:ext>
            </p:extLst>
          </p:nvPr>
        </p:nvGraphicFramePr>
        <p:xfrm>
          <a:off x="5024438" y="4236549"/>
          <a:ext cx="4667251" cy="1999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929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707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707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707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07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763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6384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07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707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8309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городе Кокшетау наблюдения за уровнем загрязнения атмосферного воздуха проводится на 2 постах наблюдения:</a:t>
            </a:r>
          </a:p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пост № 1 – </a:t>
            </a:r>
            <a:r>
              <a:rPr lang="ru-RU" dirty="0" err="1"/>
              <a:t>мкр</a:t>
            </a:r>
            <a:r>
              <a:rPr lang="ru-RU" dirty="0"/>
              <a:t>. Васильковский, 17 (территория СШГ №17)</a:t>
            </a:r>
          </a:p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пост № 2 – ул. Вернадского, 46 Б (территория СШ №12)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dirty="0" err="1"/>
              <a:t>При</a:t>
            </a:r>
            <a:r>
              <a:rPr dirty="0"/>
              <a:t> </a:t>
            </a:r>
            <a:r>
              <a:rPr dirty="0" err="1"/>
              <a:t>использовании</a:t>
            </a:r>
            <a:r>
              <a:rPr dirty="0"/>
              <a:t> </a:t>
            </a:r>
            <a:r>
              <a:rPr dirty="0" err="1"/>
              <a:t>информации</a:t>
            </a:r>
            <a:r>
              <a:rPr dirty="0"/>
              <a:t> </a:t>
            </a:r>
            <a:r>
              <a:rPr dirty="0" err="1"/>
              <a:t>ссылка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РГП «Казгидромет» </a:t>
            </a:r>
            <a:r>
              <a:rPr dirty="0" err="1"/>
              <a:t>обязательна</a:t>
            </a:r>
            <a:r>
              <a:rPr dirty="0"/>
              <a:t>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16182" y="6204674"/>
            <a:ext cx="4521202" cy="276995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lang="ru-RU" sz="1200" dirty="0"/>
              <a:t>  </a:t>
            </a:r>
            <a:r>
              <a:rPr lang="ru-RU" sz="1200" dirty="0">
                <a:latin typeface="Times New Roman"/>
                <a:ea typeface="Times New Roman"/>
                <a:cs typeface="Times New Roman"/>
                <a:sym typeface="Times New Roman"/>
              </a:rPr>
              <a:t>Составили: </a:t>
            </a:r>
            <a:r>
              <a:rPr lang="ru-RU" sz="1200" dirty="0" err="1">
                <a:latin typeface="Times New Roman"/>
                <a:ea typeface="Times New Roman"/>
                <a:cs typeface="Times New Roman"/>
                <a:sym typeface="Times New Roman"/>
              </a:rPr>
              <a:t>Баймуканова</a:t>
            </a:r>
            <a:r>
              <a:rPr lang="ru-RU" sz="1200" dirty="0">
                <a:latin typeface="Times New Roman"/>
                <a:ea typeface="Times New Roman"/>
                <a:cs typeface="Times New Roman"/>
                <a:sym typeface="Times New Roman"/>
              </a:rPr>
              <a:t> Г./ </a:t>
            </a:r>
            <a:r>
              <a:rPr lang="ru-RU" sz="1200" dirty="0" err="1">
                <a:latin typeface="Times New Roman"/>
                <a:ea typeface="Times New Roman"/>
                <a:cs typeface="Times New Roman"/>
                <a:sym typeface="Times New Roman"/>
              </a:rPr>
              <a:t>Каралаш</a:t>
            </a:r>
            <a:r>
              <a:rPr lang="ru-RU" sz="1200" dirty="0">
                <a:latin typeface="Times New Roman"/>
                <a:ea typeface="Times New Roman"/>
                <a:cs typeface="Times New Roman"/>
                <a:sym typeface="Times New Roman"/>
              </a:rPr>
              <a:t> Г.</a:t>
            </a: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dirty="0"/>
              <a:t>* </a:t>
            </a:r>
            <a:r>
              <a:rPr dirty="0" err="1"/>
              <a:t>Текущая</a:t>
            </a:r>
            <a:r>
              <a:rPr dirty="0"/>
              <a:t> и </a:t>
            </a:r>
            <a:r>
              <a:rPr dirty="0" err="1"/>
              <a:t>прогнозируемая</a:t>
            </a:r>
            <a:r>
              <a:rPr dirty="0"/>
              <a:t> </a:t>
            </a:r>
            <a:r>
              <a:rPr dirty="0" err="1"/>
              <a:t>синоптическая</a:t>
            </a:r>
            <a:r>
              <a:rPr dirty="0"/>
              <a:t> </a:t>
            </a:r>
            <a:r>
              <a:rPr dirty="0" err="1"/>
              <a:t>ситуация</a:t>
            </a:r>
            <a:r>
              <a:rPr dirty="0"/>
              <a:t> и </a:t>
            </a:r>
            <a:r>
              <a:rPr dirty="0" err="1"/>
              <a:t>комплекс</a:t>
            </a:r>
            <a:r>
              <a:rPr dirty="0"/>
              <a:t> </a:t>
            </a:r>
            <a:r>
              <a:rPr dirty="0" err="1"/>
              <a:t>неблагоприятных</a:t>
            </a:r>
            <a:r>
              <a:rPr dirty="0"/>
              <a:t> </a:t>
            </a:r>
            <a:r>
              <a:rPr dirty="0" err="1"/>
              <a:t>метеорологических</a:t>
            </a:r>
            <a:r>
              <a:rPr dirty="0"/>
              <a:t> </a:t>
            </a:r>
            <a:r>
              <a:rPr dirty="0" err="1"/>
              <a:t>условий</a:t>
            </a:r>
            <a:r>
              <a:rPr dirty="0"/>
              <a:t>, </a:t>
            </a:r>
            <a:r>
              <a:rPr dirty="0" err="1"/>
              <a:t>способствуют</a:t>
            </a:r>
            <a:r>
              <a:rPr dirty="0"/>
              <a:t> </a:t>
            </a:r>
            <a:r>
              <a:rPr dirty="0" err="1"/>
              <a:t>дальнейшему</a:t>
            </a:r>
            <a:r>
              <a:rPr dirty="0"/>
              <a:t> </a:t>
            </a:r>
            <a:r>
              <a:rPr dirty="0" err="1"/>
              <a:t>накоплению</a:t>
            </a:r>
            <a:r>
              <a:rPr dirty="0"/>
              <a:t> </a:t>
            </a:r>
            <a:r>
              <a:rPr dirty="0" err="1"/>
              <a:t>загрязняющих</a:t>
            </a:r>
            <a:r>
              <a:rPr dirty="0"/>
              <a:t> </a:t>
            </a:r>
            <a:r>
              <a:rPr dirty="0" err="1"/>
              <a:t>веществ</a:t>
            </a:r>
            <a:r>
              <a:rPr dirty="0"/>
              <a:t> в </a:t>
            </a:r>
            <a:r>
              <a:rPr dirty="0" err="1"/>
              <a:t>атмосфере</a:t>
            </a:r>
            <a:endParaRPr dirty="0"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921</TotalTime>
  <Words>553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User</cp:lastModifiedBy>
  <cp:revision>132</cp:revision>
  <dcterms:modified xsi:type="dcterms:W3CDTF">2026-03-11T06:22:50Z</dcterms:modified>
</cp:coreProperties>
</file>