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268" autoAdjust="0"/>
  </p:normalViewPr>
  <p:slideViewPr>
    <p:cSldViewPr showGuides="1">
      <p:cViewPr varScale="1">
        <p:scale>
          <a:sx n="61" d="100"/>
          <a:sy n="61" d="100"/>
        </p:scale>
        <p:origin x="53" y="53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92227810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70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27834" y="3428999"/>
            <a:ext cx="4775614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250" y="273999"/>
            <a:ext cx="4395582" cy="2123658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марта 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11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12 марта </a:t>
            </a:r>
          </a:p>
          <a:p>
            <a:pPr lvl="0" algn="ctr"/>
            <a:endParaRPr lang="ru-RU" sz="1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снег, метель. Ветер юго-западный 9-14, порывы 15-20 м/с. Температура воздуха ночью 15-17, днем 4-6 мороза.</a:t>
            </a:r>
          </a:p>
          <a:p>
            <a:pPr indent="176213" algn="just">
              <a:spcAft>
                <a:spcPts val="0"/>
              </a:spcAft>
            </a:pP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6213"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13 марта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12 марта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2026 г.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13 марта</a:t>
            </a:r>
          </a:p>
          <a:p>
            <a:pPr algn="ctr">
              <a:spcAft>
                <a:spcPts val="0"/>
              </a:spcAft>
            </a:pPr>
            <a:endParaRPr lang="ru-RU" sz="1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снег, метель.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9-14, порывы 15-20 м/с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4-6 мороза.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3814622"/>
              </p:ext>
            </p:extLst>
          </p:nvPr>
        </p:nvGraphicFramePr>
        <p:xfrm>
          <a:off x="5149471" y="3876544"/>
          <a:ext cx="4415373" cy="23174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6601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607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798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19363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4582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1.202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4582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098137" y="2629363"/>
            <a:ext cx="4395582" cy="60016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): Леженина П.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55654</TotalTime>
  <Words>637</Words>
  <Application>Microsoft Office PowerPoint</Application>
  <PresentationFormat>Лист A4 (210x297 мм)</PresentationFormat>
  <Paragraphs>107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7831</cp:revision>
  <cp:lastPrinted>2025-08-12T06:13:34Z</cp:lastPrinted>
  <dcterms:created xsi:type="dcterms:W3CDTF">2018-03-27T06:03:00Z</dcterms:created>
  <dcterms:modified xsi:type="dcterms:W3CDTF">2026-03-11T07:02:44Z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