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8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187924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4177" y="263920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350161"/>
              </p:ext>
            </p:extLst>
          </p:nvPr>
        </p:nvGraphicFramePr>
        <p:xfrm>
          <a:off x="5059540" y="4796438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4108987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юго-восточный 9-14 м/с. Температура воздуха ночью 1-3 мороза, днем 9-11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894" y="3569344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Б.К./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29338</TotalTime>
  <Words>575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4177</cp:revision>
  <cp:lastPrinted>2021-10-15T03:50:29Z</cp:lastPrinted>
  <dcterms:created xsi:type="dcterms:W3CDTF">2018-03-27T06:03:00Z</dcterms:created>
  <dcterms:modified xsi:type="dcterms:W3CDTF">2026-03-11T06:38:24Z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