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18355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№70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92591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0,204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гололед. Туман. Ветер юго-западный 9-14 м/с. Температура воздуха ночью 2-4 мороза, днем 1-3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38378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6715</cp:revision>
  <cp:lastPrinted>2021-07-01T03:56:27Z</cp:lastPrinted>
  <dcterms:created xsi:type="dcterms:W3CDTF">2018-03-27T06:03:00Z</dcterms:created>
  <dcterms:modified xsi:type="dcterms:W3CDTF">2026-03-11T06:56:25Z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