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0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28190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688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224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снег, метель, днем осадки (дождь, снег), метель, гололед.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13-15, днем 0-2 мороза.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13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13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марта, ночью 13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20705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8091</cp:revision>
  <cp:lastPrinted>2021-07-01T03:56:27Z</cp:lastPrinted>
  <dcterms:created xsi:type="dcterms:W3CDTF">2018-03-27T06:03:00Z</dcterms:created>
  <dcterms:modified xsi:type="dcterms:W3CDTF">2026-03-11T07:40:58Z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