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435418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метель. Ветер юго-западный 9-14, порывы 15-20 м/с. Температура воздуха ночью 14-16,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метель, днем осадки (дождь, снег), низовая метель, гололед.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25049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25646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5144</cp:revision>
  <cp:lastPrinted>2021-07-01T03:56:27Z</cp:lastPrinted>
  <dcterms:created xsi:type="dcterms:W3CDTF">2018-03-27T06:03:00Z</dcterms:created>
  <dcterms:modified xsi:type="dcterms:W3CDTF">2026-03-11T07:34:51Z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