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42992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4684392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7-12 м/с. Температура воздуха ночью 10-12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                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северо-восточный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14411</TotalTime>
  <Words>585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4001</cp:revision>
  <cp:lastPrinted>2021-07-01T03:56:27Z</cp:lastPrinted>
  <dcterms:created xsi:type="dcterms:W3CDTF">2018-03-27T06:03:00Z</dcterms:created>
  <dcterms:modified xsi:type="dcterms:W3CDTF">2026-03-11T07:01:53Z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