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6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716079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снег, метель. Ветер юго-восточный 7-12,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3" y="254582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761" y="343963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993497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21095</TotalTime>
  <Words>584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4092</cp:revision>
  <cp:lastPrinted>2021-10-14T11:15:53Z</cp:lastPrinted>
  <dcterms:created xsi:type="dcterms:W3CDTF">2018-03-27T06:03:00Z</dcterms:created>
  <dcterms:modified xsi:type="dcterms:W3CDTF">2026-03-11T07:38:47Z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