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979740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№70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487475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0,189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0,144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12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жауын-шашынсыз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көктайғақ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a:t>
            </a:r>
            <a:r>
              <a:rPr lang="ru-RU" sz="1100" dirty="0" err="1" smtClean="0">
                <a:latin typeface="Times New Roman" panose="02020603050405020304" pitchFamily="18" charset="0"/>
                <a:cs typeface="Times New Roman" panose="02020603050405020304" pitchFamily="18" charset="0"/>
              </a:rPr>
              <a:t>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2-4 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1-3 </a:t>
            </a:r>
            <a:r>
              <a:rPr lang="ru-RU" sz="1100" dirty="0" smtClean="0">
                <a:latin typeface="Times New Roman" panose="02020603050405020304" pitchFamily="18" charset="0"/>
                <a:cs typeface="Times New Roman" panose="02020603050405020304" pitchFamily="18" charset="0"/>
              </a:rPr>
              <a:t>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endParaRPr lang="ru-RU" sz="1100" dirty="0">
              <a:latin typeface="Times New Roman" panose="02020603050405020304" pitchFamily="18" charset="0"/>
              <a:cs typeface="Times New Roman" panose="02020603050405020304" pitchFamily="18" charset="0"/>
            </a:endParaRPr>
          </a:p>
          <a:p>
            <a:pPr lvl="0" algn="just"/>
            <a:endParaRPr lang="ru-RU" sz="1100" dirty="0">
              <a:latin typeface="Times New Roman" panose="02020603050405020304" pitchFamily="18" charset="0"/>
              <a:cs typeface="Times New Roman" panose="02020603050405020304" pitchFamily="18" charset="0"/>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Түнде және таңертең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оңтүстік-шығыстан соғады, күші 7-12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39685</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7357</cp:revision>
  <cp:lastPrinted>2021-07-01T03:56:27Z</cp:lastPrinted>
  <dcterms:created xsi:type="dcterms:W3CDTF">2018-03-27T06:03:00Z</dcterms:created>
  <dcterms:modified xsi:type="dcterms:W3CDTF">2026-03-11T06:56:21Z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