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3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99122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қар, бұрқасын. Жел оңтүстік-шығыстан соғады, күші 7-12, екпіні 15-20 м/с.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оңтүстік-батыстан соғады, күші 7-12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44189" y="24362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25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002908"/>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20298</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4065</cp:revision>
  <cp:lastPrinted>2021-07-01T03:56:27Z</cp:lastPrinted>
  <dcterms:created xsi:type="dcterms:W3CDTF">2018-03-27T06:03:00Z</dcterms:created>
  <dcterms:modified xsi:type="dcterms:W3CDTF">2026-03-11T07:38:50Z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