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832813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12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Кей уақытта тұман. </a:t>
            </a:r>
            <a:r>
              <a:rPr lang="kk-KZ" sz="1200">
                <a:latin typeface="Times New Roman" panose="02020603050405020304" pitchFamily="18" charset="0"/>
                <a:cs typeface="Times New Roman" panose="02020603050405020304" pitchFamily="18" charset="0"/>
              </a:rPr>
              <a:t>С</a:t>
            </a:r>
            <a:r>
              <a:rPr lang="kk-KZ" sz="1200" smtClean="0">
                <a:latin typeface="Times New Roman" panose="02020603050405020304" pitchFamily="18" charset="0"/>
                <a:cs typeface="Times New Roman" panose="02020603050405020304" pitchFamily="18" charset="0"/>
              </a:rPr>
              <a:t>олтүстік </a:t>
            </a:r>
            <a:r>
              <a:rPr lang="kk-KZ" sz="1200" smtClean="0">
                <a:latin typeface="Times New Roman" panose="02020603050405020304" pitchFamily="18" charset="0"/>
                <a:cs typeface="Times New Roman" panose="02020603050405020304" pitchFamily="18" charset="0"/>
              </a:rPr>
              <a:t>шығыстан </a:t>
            </a:r>
            <a:r>
              <a:rPr lang="kk-KZ" sz="1200" smtClean="0">
                <a:latin typeface="Times New Roman" panose="02020603050405020304" pitchFamily="18" charset="0"/>
                <a:cs typeface="Times New Roman" panose="02020603050405020304" pitchFamily="18" charset="0"/>
              </a:rPr>
              <a:t>жел соғады</a:t>
            </a:r>
            <a:r>
              <a:rPr lang="kk-KZ" sz="1200" dirty="0" smtClean="0">
                <a:latin typeface="Times New Roman" panose="02020603050405020304" pitchFamily="18" charset="0"/>
                <a:cs typeface="Times New Roman" panose="02020603050405020304" pitchFamily="18" charset="0"/>
              </a:rPr>
              <a:t>, күші 7-12 м/с. Ауаның температурасы түнде 10-12 аяз, күндіз 3-5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13 наурызға ауа-райы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13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Солтүстік-шығыстан жел 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261525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78418781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17326</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4179</cp:revision>
  <cp:lastPrinted>2021-07-01T07:38:07Z</cp:lastPrinted>
  <dcterms:created xsi:type="dcterms:W3CDTF">2018-03-27T06:03:00Z</dcterms:created>
  <dcterms:modified xsi:type="dcterms:W3CDTF">2026-03-11T06:52:45Z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