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574933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11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8-13 м/с. Ауа температурасы түнде 10-12, күндіз 1-3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9640" y="242088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367103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25738</TotalTime>
  <Words>497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5026</cp:revision>
  <cp:lastPrinted>2021-07-01T07:38:07Z</cp:lastPrinted>
  <dcterms:created xsi:type="dcterms:W3CDTF">2018-03-27T06:03:00Z</dcterms:created>
  <dcterms:modified xsi:type="dcterms:W3CDTF">2026-03-11T07:39:37Z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