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01" d="100"/>
          <a:sy n="101" d="100"/>
        </p:scale>
        <p:origin x="516"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81635447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70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lang="kk-KZ" dirty="0"/>
                        <a:t>Көкшетау</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11 </a:t>
                      </a:r>
                      <a:r>
                        <a:rPr lang="ru-RU" baseline="0"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57562" y="115886"/>
            <a:ext cx="4710749" cy="26776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dirty="0" err="1">
                <a:latin typeface="Times New Roman" panose="02020603050405020304" pitchFamily="18" charset="0"/>
                <a:ea typeface="Calibri"/>
                <a:cs typeface="Times New Roman" pitchFamily="18" charset="0"/>
              </a:rPr>
              <a:t>Көкшетау</a:t>
            </a:r>
            <a:r>
              <a:rPr lang="ru-RU" altLang="ru-RU" sz="1200" b="1" dirty="0">
                <a:latin typeface="Times New Roman" panose="02020603050405020304" pitchFamily="18" charset="0"/>
                <a:ea typeface="Calibri"/>
                <a:cs typeface="Times New Roman" pitchFamily="18" charset="0"/>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endParaRPr lang="ru-RU" altLang="ru-RU" sz="1200" b="1" kern="0" dirty="0">
              <a:solidFill>
                <a:srgbClr val="000000"/>
              </a:solidFill>
              <a:latin typeface="Times New Roman" panose="02020603050405020304" pitchFamily="18" charset="0"/>
              <a:ea typeface="Calibri"/>
              <a:cs typeface="Times New Roman" pitchFamily="18" charset="0"/>
              <a:sym typeface="Calibri"/>
            </a:endParaRPr>
          </a:p>
          <a:p>
            <a:pPr indent="179388" algn="ctr" hangingPunct="1">
              <a:defRPr/>
            </a:pPr>
            <a:r>
              <a:rPr lang="kk-KZ" altLang="ru-RU" sz="1200" b="1" dirty="0">
                <a:latin typeface="Times New Roman" panose="02020603050405020304" pitchFamily="18" charset="0"/>
                <a:ea typeface="Calibri"/>
                <a:cs typeface="Times New Roman" pitchFamily="18" charset="0"/>
              </a:rPr>
              <a:t>12</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endParaRPr lang="kk-KZ" alt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r>
              <a:rPr lang="kk-KZ" altLang="ru-RU" sz="1200" b="1" dirty="0">
                <a:latin typeface="Times New Roman" panose="02020603050405020304" pitchFamily="18" charset="0"/>
                <a:ea typeface="Calibri"/>
                <a:cs typeface="Times New Roman" pitchFamily="18" charset="0"/>
              </a:rPr>
              <a:t>11</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a:t>
            </a:r>
            <a:r>
              <a:rPr lang="ru-RU" sz="1200" b="1" dirty="0">
                <a:latin typeface="Times New Roman" panose="02020603050405020304" pitchFamily="18" charset="0"/>
                <a:ea typeface="Calibri"/>
                <a:cs typeface="Times New Roman" pitchFamily="18" charset="0"/>
              </a:rPr>
              <a:t>12</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a:t>
            </a:r>
            <a:r>
              <a:rPr lang="kk-KZ" sz="1200" b="1" kern="0" dirty="0">
                <a:solidFill>
                  <a:srgbClr val="000000"/>
                </a:solidFill>
                <a:latin typeface="Times New Roman" panose="02020603050405020304" pitchFamily="18" charset="0"/>
                <a:ea typeface="Calibri"/>
                <a:cs typeface="Times New Roman" pitchFamily="18" charset="0"/>
                <a:sym typeface="Calibri"/>
              </a:rPr>
              <a:t>ға</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endParaRPr lang="ru-RU" sz="1200" b="1" dirty="0">
              <a:latin typeface="Times New Roman" panose="02020603050405020304" pitchFamily="18" charset="0"/>
              <a:ea typeface="Calibri"/>
              <a:cs typeface="Times New Roman" pitchFamily="18" charset="0"/>
            </a:endParaRPr>
          </a:p>
          <a:p>
            <a:pPr indent="354013" algn="just" hangingPunct="1">
              <a:defRPr/>
            </a:pPr>
            <a:r>
              <a:rPr lang="ru-RU" sz="1050" dirty="0">
                <a:latin typeface="Times New Roman" panose="02020603050405020304" pitchFamily="18" charset="0"/>
                <a:ea typeface="Calibri"/>
                <a:cs typeface="Times New Roman" panose="02020603050405020304" pitchFamily="18" charset="0"/>
              </a:rPr>
              <a:t>Көшпелі </a:t>
            </a:r>
            <a:r>
              <a:rPr lang="ru-RU" sz="1050" dirty="0" err="1">
                <a:latin typeface="Times New Roman" panose="02020603050405020304" pitchFamily="18" charset="0"/>
                <a:ea typeface="Calibri"/>
                <a:cs typeface="Times New Roman" panose="02020603050405020304" pitchFamily="18" charset="0"/>
              </a:rPr>
              <a:t>бұлтты</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түнде</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қар</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жауады</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бұрқасын</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күтіледі</a:t>
            </a:r>
            <a:r>
              <a:rPr lang="ru-RU" sz="1050" dirty="0">
                <a:latin typeface="Times New Roman" panose="02020603050405020304" pitchFamily="18" charset="0"/>
                <a:ea typeface="Calibri"/>
                <a:cs typeface="Times New Roman" panose="02020603050405020304" pitchFamily="18" charset="0"/>
              </a:rPr>
              <a:t>, күндіз </a:t>
            </a:r>
            <a:r>
              <a:rPr lang="ru-RU" sz="1050" dirty="0" err="1">
                <a:latin typeface="Times New Roman" panose="02020603050405020304" pitchFamily="18" charset="0"/>
                <a:ea typeface="Calibri"/>
                <a:cs typeface="Times New Roman" panose="02020603050405020304" pitchFamily="18" charset="0"/>
              </a:rPr>
              <a:t>жауын-шашын</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жаңбыр</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қар</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жауады</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бұрқасын</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көктайғақ</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күтіледі</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Оңтүстік-батыстан</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жел</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соғады</a:t>
            </a:r>
            <a:r>
              <a:rPr lang="ru-RU" sz="1050">
                <a:latin typeface="Times New Roman" panose="02020603050405020304" pitchFamily="18" charset="0"/>
                <a:ea typeface="Calibri"/>
                <a:cs typeface="Times New Roman" panose="02020603050405020304" pitchFamily="18" charset="0"/>
              </a:rPr>
              <a:t>, екпіні 15-20 </a:t>
            </a:r>
            <a:r>
              <a:rPr lang="ru-RU" sz="1050" dirty="0">
                <a:latin typeface="Times New Roman" panose="02020603050405020304" pitchFamily="18" charset="0"/>
                <a:ea typeface="Calibri"/>
                <a:cs typeface="Times New Roman" panose="02020603050405020304" pitchFamily="18" charset="0"/>
              </a:rPr>
              <a:t>м/с</a:t>
            </a:r>
            <a:r>
              <a:rPr lang="ru-RU" sz="1050">
                <a:latin typeface="Times New Roman" panose="02020603050405020304" pitchFamily="18" charset="0"/>
                <a:ea typeface="Calibri"/>
                <a:cs typeface="Times New Roman" panose="02020603050405020304" pitchFamily="18" charset="0"/>
              </a:rPr>
              <a:t>, 23-28 </a:t>
            </a:r>
            <a:r>
              <a:rPr lang="ru-RU" sz="1050" dirty="0">
                <a:latin typeface="Times New Roman" panose="02020603050405020304" pitchFamily="18" charset="0"/>
                <a:ea typeface="Calibri"/>
                <a:cs typeface="Times New Roman" panose="02020603050405020304" pitchFamily="18" charset="0"/>
              </a:rPr>
              <a:t>м/с, </a:t>
            </a:r>
            <a:r>
              <a:rPr lang="ru-RU" sz="1050" dirty="0" err="1">
                <a:latin typeface="Times New Roman" panose="02020603050405020304" pitchFamily="18" charset="0"/>
                <a:ea typeface="Calibri"/>
                <a:cs typeface="Times New Roman" panose="02020603050405020304" pitchFamily="18" charset="0"/>
              </a:rPr>
              <a:t>түнде</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кей</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уақыттарда</a:t>
            </a:r>
            <a:r>
              <a:rPr lang="ru-RU" sz="1050" dirty="0">
                <a:latin typeface="Times New Roman" panose="02020603050405020304" pitchFamily="18" charset="0"/>
                <a:ea typeface="Calibri"/>
                <a:cs typeface="Times New Roman" panose="02020603050405020304" pitchFamily="18" charset="0"/>
              </a:rPr>
              <a:t> 30 м/с </a:t>
            </a:r>
            <a:r>
              <a:rPr lang="ru-RU" sz="1050" dirty="0" err="1">
                <a:latin typeface="Times New Roman" panose="02020603050405020304" pitchFamily="18" charset="0"/>
                <a:ea typeface="Calibri"/>
                <a:cs typeface="Times New Roman" panose="02020603050405020304" pitchFamily="18" charset="0"/>
              </a:rPr>
              <a:t>және</a:t>
            </a:r>
            <a:r>
              <a:rPr lang="ru-RU" sz="1050" dirty="0">
                <a:latin typeface="Times New Roman" panose="02020603050405020304" pitchFamily="18" charset="0"/>
                <a:ea typeface="Calibri"/>
                <a:cs typeface="Times New Roman" panose="02020603050405020304" pitchFamily="18" charset="0"/>
              </a:rPr>
              <a:t> аса </a:t>
            </a:r>
            <a:r>
              <a:rPr lang="ru-RU" sz="1050" dirty="0" err="1">
                <a:latin typeface="Times New Roman" panose="02020603050405020304" pitchFamily="18" charset="0"/>
                <a:ea typeface="Calibri"/>
                <a:cs typeface="Times New Roman" panose="02020603050405020304" pitchFamily="18" charset="0"/>
              </a:rPr>
              <a:t>күтіледі</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Ауа</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температурасы</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түнде</a:t>
            </a:r>
            <a:r>
              <a:rPr lang="ru-RU" sz="1050" dirty="0">
                <a:latin typeface="Times New Roman" panose="02020603050405020304" pitchFamily="18" charset="0"/>
                <a:ea typeface="Calibri"/>
                <a:cs typeface="Times New Roman" panose="02020603050405020304" pitchFamily="18" charset="0"/>
              </a:rPr>
              <a:t> 11-13, күндіз 0-2 </a:t>
            </a:r>
            <a:r>
              <a:rPr lang="ru-RU" sz="1050" dirty="0" err="1">
                <a:latin typeface="Times New Roman" panose="02020603050405020304" pitchFamily="18" charset="0"/>
                <a:ea typeface="Calibri"/>
                <a:cs typeface="Times New Roman" panose="02020603050405020304" pitchFamily="18" charset="0"/>
              </a:rPr>
              <a:t>аяз</a:t>
            </a:r>
            <a:r>
              <a:rPr lang="ru-RU" sz="1050" dirty="0">
                <a:latin typeface="Times New Roman" panose="02020603050405020304" pitchFamily="18" charset="0"/>
                <a:ea typeface="Calibri"/>
                <a:cs typeface="Times New Roman" panose="02020603050405020304" pitchFamily="18" charset="0"/>
              </a:rPr>
              <a:t> </a:t>
            </a:r>
            <a:r>
              <a:rPr lang="ru-RU" sz="1050" dirty="0" err="1">
                <a:latin typeface="Times New Roman" panose="02020603050405020304" pitchFamily="18" charset="0"/>
                <a:ea typeface="Calibri"/>
                <a:cs typeface="Times New Roman" panose="02020603050405020304" pitchFamily="18" charset="0"/>
              </a:rPr>
              <a:t>болады</a:t>
            </a:r>
            <a:r>
              <a:rPr lang="ru-RU" sz="1050" dirty="0">
                <a:latin typeface="Times New Roman" panose="02020603050405020304" pitchFamily="18" charset="0"/>
                <a:ea typeface="Calibri"/>
                <a:cs typeface="Times New Roman" panose="02020603050405020304" pitchFamily="18" charset="0"/>
              </a:rPr>
              <a:t>.</a:t>
            </a: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hangingPunct="1">
              <a:defRPr/>
            </a:pPr>
            <a:r>
              <a:rPr lang="kk-KZ" altLang="ru-RU" sz="1200" b="1" dirty="0">
                <a:latin typeface="Times New Roman" panose="02020603050405020304" pitchFamily="18" charset="0"/>
                <a:cs typeface="Times New Roman" pitchFamily="18" charset="0"/>
              </a:rPr>
              <a:t>Түнде</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13</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endParaRPr lang="kk-KZ" alt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r>
              <a:rPr lang="ru-RU" sz="1200" b="1" dirty="0">
                <a:latin typeface="Times New Roman" panose="02020603050405020304" pitchFamily="18" charset="0"/>
                <a:ea typeface="Calibri"/>
                <a:cs typeface="Times New Roman" pitchFamily="18" charset="0"/>
              </a:rPr>
              <a:t>12</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13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09-ға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endParaRPr lang="kk-KZ" sz="1050" kern="0" dirty="0">
              <a:solidFill>
                <a:prstClr val="black"/>
              </a:solidFill>
              <a:latin typeface="Times New Roman" panose="02020603050405020304" pitchFamily="18" charset="0"/>
              <a:ea typeface="Calibri"/>
              <a:cs typeface="Times New Roman" pitchFamily="18" charset="0"/>
              <a:sym typeface="Calibri"/>
            </a:endParaRPr>
          </a:p>
          <a:p>
            <a:pPr indent="354013" algn="just" hangingPunct="1">
              <a:defRPr/>
            </a:pPr>
            <a:endParaRPr lang="kk-KZ" sz="1050" dirty="0">
              <a:solidFill>
                <a:prstClr val="black"/>
              </a:solidFill>
              <a:latin typeface="Times New Roman" panose="02020603050405020304" pitchFamily="18" charset="0"/>
              <a:ea typeface="Calibri"/>
              <a:cs typeface="Times New Roman" pitchFamily="18" charset="0"/>
            </a:endParaRPr>
          </a:p>
          <a:p>
            <a:pPr indent="354013" algn="just" hangingPunct="1">
              <a:defRPr/>
            </a:pPr>
            <a:r>
              <a:rPr lang="kk-KZ" sz="1050" kern="0" dirty="0">
                <a:solidFill>
                  <a:prstClr val="black"/>
                </a:solidFill>
                <a:latin typeface="Times New Roman" panose="02020603050405020304" pitchFamily="18" charset="0"/>
                <a:ea typeface="Calibri"/>
                <a:cs typeface="Times New Roman" pitchFamily="18" charset="0"/>
                <a:sym typeface="Calibri"/>
              </a:rPr>
              <a:t>Көшпелі бұлтты, қар жауады. Оңүстік-батыстан жел соғады, түнде екпіні 15-20 м/с.  Ауа температурасы 2-4 аяз болады.</a:t>
            </a:r>
          </a:p>
        </p:txBody>
      </p:sp>
      <p:graphicFrame>
        <p:nvGraphicFramePr>
          <p:cNvPr id="28" name="Table"/>
          <p:cNvGraphicFramePr/>
          <p:nvPr>
            <p:extLst>
              <p:ext uri="{D42A27DB-BD31-4B8C-83A1-F6EECF244321}">
                <p14:modId xmlns:p14="http://schemas.microsoft.com/office/powerpoint/2010/main" val="1675882038"/>
              </p:ext>
            </p:extLst>
          </p:nvPr>
        </p:nvGraphicFramePr>
        <p:xfrm>
          <a:off x="4945063" y="6271325"/>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rPr dirty="0"/>
                        <a:t>2022ж.02.08 № ҚР ДСМ-70 </a:t>
                      </a:r>
                    </a:p>
                    <a:p>
                      <a:pPr algn="ctr">
                        <a:defRPr sz="700" i="1">
                          <a:latin typeface="Times New Roman"/>
                          <a:ea typeface="Times New Roman"/>
                          <a:cs typeface="Times New Roman"/>
                          <a:sym typeface="Times New Roman"/>
                        </a:defRPr>
                      </a:pPr>
                      <a:r>
                        <a:rPr dirty="0"/>
                        <a:t>«</a:t>
                      </a:r>
                      <a:r>
                        <a:rPr dirty="0" err="1"/>
                        <a:t>атмосфералық</a:t>
                      </a:r>
                      <a:r>
                        <a:rPr dirty="0"/>
                        <a:t> </a:t>
                      </a:r>
                      <a:r>
                        <a:rPr dirty="0" err="1"/>
                        <a:t>ауаға</a:t>
                      </a:r>
                      <a:r>
                        <a:rPr dirty="0"/>
                        <a:t> </a:t>
                      </a:r>
                      <a:r>
                        <a:rPr dirty="0" err="1"/>
                        <a:t>қатысты</a:t>
                      </a:r>
                      <a:r>
                        <a:rPr dirty="0"/>
                        <a:t> </a:t>
                      </a:r>
                      <a:r>
                        <a:rPr dirty="0" err="1"/>
                        <a:t>санитарлық-эпидемиологиялық</a:t>
                      </a:r>
                      <a:r>
                        <a:rPr dirty="0"/>
                        <a:t> </a:t>
                      </a:r>
                      <a:r>
                        <a:rPr dirty="0" err="1"/>
                        <a:t>ережелер</a:t>
                      </a:r>
                      <a:r>
                        <a:rPr dirty="0"/>
                        <a:t> </a:t>
                      </a:r>
                      <a:r>
                        <a:rPr dirty="0" err="1"/>
                        <a:t>мен</a:t>
                      </a:r>
                      <a:r>
                        <a:rPr dirty="0"/>
                        <a:t> </a:t>
                      </a:r>
                      <a:r>
                        <a:rPr dirty="0" err="1"/>
                        <a:t>нормаларға</a:t>
                      </a:r>
                      <a:r>
                        <a:rPr dirty="0"/>
                        <a:t>» </a:t>
                      </a:r>
                      <a:r>
                        <a:rPr dirty="0" err="1"/>
                        <a:t>сәйкес</a:t>
                      </a:r>
                      <a:r>
                        <a:rPr dirty="0"/>
                        <a:t>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11 </a:t>
            </a:r>
            <a:r>
              <a:rPr lang="ru-RU" dirty="0" err="1"/>
              <a:t>наурыз</a:t>
            </a:r>
            <a:r>
              <a:rPr dirty="0"/>
              <a:t> </a:t>
            </a:r>
            <a:r>
              <a:rPr lang="kk-KZ" dirty="0"/>
              <a:t>Көкшетау</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4DFBBAF4-7DD7-4762-8DE8-C025416A7C26}"/>
              </a:ext>
            </a:extLst>
          </p:cNvPr>
          <p:cNvSpPr txBox="1"/>
          <p:nvPr/>
        </p:nvSpPr>
        <p:spPr>
          <a:xfrm>
            <a:off x="5010150" y="2736095"/>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354013"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354013"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төмен</a:t>
            </a:r>
            <a:r>
              <a:rPr lang="ru-RU" altLang="ru-RU" sz="1200" b="1" dirty="0">
                <a:latin typeface="Times New Roman" panose="02020603050405020304"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a:p>
            <a:pPr indent="354013" algn="just">
              <a:defRPr/>
            </a:pPr>
            <a:endParaRPr lang="ru-RU" altLang="ru-RU" sz="1200" dirty="0">
              <a:solidFill>
                <a:schemeClr val="tx1"/>
              </a:solidFill>
              <a:latin typeface="Times New Roman" pitchFamily="18" charset="0"/>
              <a:cs typeface="Times New Roman" pitchFamily="18" charset="0"/>
            </a:endParaRPr>
          </a:p>
        </p:txBody>
      </p:sp>
      <p:graphicFrame>
        <p:nvGraphicFramePr>
          <p:cNvPr id="14" name="Таблица 2">
            <a:extLst>
              <a:ext uri="{FF2B5EF4-FFF2-40B4-BE49-F238E27FC236}">
                <a16:creationId xmlns:a16="http://schemas.microsoft.com/office/drawing/2014/main" id="{099CFB2F-20B0-4B84-BEC2-5E7F65039FF1}"/>
              </a:ext>
            </a:extLst>
          </p:cNvPr>
          <p:cNvGraphicFramePr>
            <a:graphicFrameLocks noGrp="1"/>
          </p:cNvGraphicFramePr>
          <p:nvPr>
            <p:extLst>
              <p:ext uri="{D42A27DB-BD31-4B8C-83A1-F6EECF244321}">
                <p14:modId xmlns:p14="http://schemas.microsoft.com/office/powerpoint/2010/main" val="323571428"/>
              </p:ext>
            </p:extLst>
          </p:nvPr>
        </p:nvGraphicFramePr>
        <p:xfrm>
          <a:off x="5064125" y="4206875"/>
          <a:ext cx="4572000" cy="204544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9632">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8309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2412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Баймуканова Г./Каралаш Г.</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"Р" </a:t>
                      </a:r>
                      <a:r>
                        <a:rPr dirty="0" err="1"/>
                        <a:t>параметрі</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көптеген</a:t>
                      </a:r>
                      <a:r>
                        <a:rPr dirty="0"/>
                        <a:t> </a:t>
                      </a:r>
                      <a:r>
                        <a:rPr dirty="0" err="1"/>
                        <a:t>посттарда</a:t>
                      </a:r>
                      <a:r>
                        <a:rPr dirty="0"/>
                        <a:t> 1ПДК</a:t>
                      </a:r>
                      <a:r>
                        <a:rPr baseline="-25000" dirty="0"/>
                        <a:t>м.р</a:t>
                      </a:r>
                      <a:r>
                        <a:rPr dirty="0"/>
                        <a:t>&lt; СИ &lt; 3ПДК</a:t>
                      </a:r>
                      <a:r>
                        <a:rPr baseline="-25000" dirty="0"/>
                        <a:t>м.р. </a:t>
                      </a:r>
                      <a:r>
                        <a:rPr dirty="0" err="1"/>
                        <a:t>немесе</a:t>
                      </a:r>
                      <a:r>
                        <a:rPr dirty="0"/>
                        <a:t> СИ ≥ 3ПДКм.р. </a:t>
                      </a:r>
                      <a:r>
                        <a:rPr dirty="0" err="1"/>
                        <a:t>шарты</a:t>
                      </a:r>
                      <a:r>
                        <a:rPr dirty="0"/>
                        <a:t> </a:t>
                      </a:r>
                      <a:r>
                        <a:rPr dirty="0" err="1"/>
                        <a:t>орындалса</a:t>
                      </a:r>
                      <a:r>
                        <a:rPr dirty="0"/>
                        <a:t>;</a:t>
                      </a:r>
                      <a:endParaRPr baseline="-25000" dirty="0"/>
                    </a:p>
                    <a:p>
                      <a:pPr algn="l">
                        <a:defRPr sz="1000">
                          <a:latin typeface="Times New Roman"/>
                          <a:ea typeface="Times New Roman"/>
                          <a:cs typeface="Times New Roman"/>
                          <a:sym typeface="Times New Roman"/>
                        </a:defRPr>
                      </a:pPr>
                      <a:r>
                        <a:rPr dirty="0" err="1"/>
                        <a:t>Егер</a:t>
                      </a:r>
                      <a:r>
                        <a:rPr dirty="0"/>
                        <a:t> "P" </a:t>
                      </a:r>
                      <a:r>
                        <a:rPr dirty="0" err="1"/>
                        <a:t>параметрі</a:t>
                      </a:r>
                      <a:r>
                        <a:rPr dirty="0"/>
                        <a:t> </a:t>
                      </a:r>
                      <a:r>
                        <a:rPr dirty="0" err="1"/>
                        <a:t>өте</a:t>
                      </a:r>
                      <a:r>
                        <a:rPr dirty="0"/>
                        <a:t> </a:t>
                      </a:r>
                      <a:r>
                        <a:rPr dirty="0" err="1"/>
                        <a:t>жоғары</a:t>
                      </a:r>
                      <a:r>
                        <a:rPr dirty="0"/>
                        <a:t> </a:t>
                      </a:r>
                      <a:r>
                        <a:rPr dirty="0" err="1"/>
                        <a:t>дәрежеде</a:t>
                      </a:r>
                      <a:r>
                        <a:rPr dirty="0"/>
                        <a:t> </a:t>
                      </a:r>
                      <a:r>
                        <a:rPr dirty="0" err="1"/>
                        <a:t>болса</a:t>
                      </a:r>
                      <a:r>
                        <a:rPr dirty="0"/>
                        <a:t>, </a:t>
                      </a:r>
                      <a:r>
                        <a:rPr dirty="0" err="1"/>
                        <a:t>бірақ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&lt; 3ПДК</a:t>
                      </a:r>
                      <a:r>
                        <a:rPr baseline="-25000" dirty="0"/>
                        <a:t>м.р. </a:t>
                      </a:r>
                      <a:r>
                        <a:rPr dirty="0" err="1"/>
                        <a:t>шарты</a:t>
                      </a:r>
                      <a:r>
                        <a:rPr dirty="0"/>
                        <a:t> </a:t>
                      </a:r>
                      <a:r>
                        <a:rPr dirty="0" err="1"/>
                        <a:t>орындалса</a:t>
                      </a:r>
                      <a:r>
                        <a:rPr dirty="0"/>
                        <a:t>;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738</TotalTime>
  <Words>585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User</cp:lastModifiedBy>
  <cp:revision>120</cp:revision>
  <dcterms:modified xsi:type="dcterms:W3CDTF">2026-03-11T06:22:25Z</dcterms:modified>
</cp:coreProperties>
</file>