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63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85229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№70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544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-дан 12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бұрқасын.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7-12,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18-20°, күндіз 6-8°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p>
          <a:p>
            <a:pPr algn="just">
              <a:spcBef>
                <a:spcPts val="0"/>
              </a:spcBef>
              <a:defRPr/>
            </a:pPr>
            <a:endParaRPr lang="ru-RU" sz="200" dirty="0" smtClean="0">
              <a:solidFill>
                <a:prstClr val="black"/>
              </a:solidFill>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-дан 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ге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770141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заттар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ШЖШм.б.асу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23904</TotalTime>
  <Words>643</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4470</cp:revision>
  <cp:lastPrinted>2021-07-01T03:56:27Z</cp:lastPrinted>
  <dcterms:created xsi:type="dcterms:W3CDTF">2018-03-27T06:03:00Z</dcterms:created>
  <dcterms:modified xsi:type="dcterms:W3CDTF">2026-03-11T07:32:54Z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