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31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292458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052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11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kk-KZ" altLang="ru-RU" sz="110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7-9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872181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27964</TotalTime>
  <Words>535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5172</cp:revision>
  <cp:lastPrinted>2021-07-01T07:38:07Z</cp:lastPrinted>
  <dcterms:created xsi:type="dcterms:W3CDTF">2018-03-27T06:03:00Z</dcterms:created>
  <dcterms:modified xsi:type="dcterms:W3CDTF">2026-03-11T07:37:28Z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