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1267806"/>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12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11</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12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a:t>
            </a:r>
            <a:r>
              <a:rPr lang="kk-KZ" altLang="ru-RU" sz="1100" dirty="0" smtClean="0">
                <a:latin typeface="Times New Roman" panose="02020603050405020304" pitchFamily="18" charset="0"/>
                <a:cs typeface="Times New Roman" panose="02020603050405020304" pitchFamily="18" charset="0"/>
                <a:sym typeface="+mn-ea"/>
              </a:rPr>
              <a:t>жауын-шашынсыз</a:t>
            </a:r>
            <a:r>
              <a:rPr lang="kk-KZ" altLang="ru-RU" sz="1100" dirty="0" smtClean="0">
                <a:latin typeface="Times New Roman" panose="02020603050405020304" pitchFamily="18" charset="0"/>
                <a:cs typeface="Times New Roman" panose="02020603050405020304" pitchFamily="18" charset="0"/>
                <a:sym typeface="+mn-ea"/>
              </a:rPr>
              <a:t>. Кей уақыттарда тұман түседі. Оңтүстік-батыстан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түнде екпіні 15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1-3 градус суық, </a:t>
            </a:r>
            <a:r>
              <a:rPr lang="kk-KZ" altLang="ru-RU" sz="1100" dirty="0" smtClean="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0-2</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градус </a:t>
            </a:r>
            <a:r>
              <a:rPr lang="kk-KZ" altLang="ru-RU" sz="1100" dirty="0" smtClean="0">
                <a:latin typeface="Times New Roman" panose="02020603050405020304" pitchFamily="18" charset="0"/>
                <a:cs typeface="Times New Roman" panose="02020603050405020304" pitchFamily="18" charset="0"/>
                <a:sym typeface="+mn-ea"/>
              </a:rPr>
              <a:t>жылы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13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13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sym typeface="+mn-ea"/>
              </a:rPr>
              <a:t>Б</a:t>
            </a:r>
            <a:r>
              <a:rPr lang="kk-KZ" altLang="ru-RU" sz="1100" dirty="0" smtClean="0">
                <a:latin typeface="Times New Roman" panose="02020603050405020304" pitchFamily="18" charset="0"/>
                <a:cs typeface="Times New Roman" panose="02020603050405020304" pitchFamily="18" charset="0"/>
                <a:sym typeface="+mn-ea"/>
              </a:rPr>
              <a:t>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Оңтүстік-батыстан 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smtClean="0">
                <a:latin typeface="Times New Roman" panose="02020603050405020304" pitchFamily="18" charset="0"/>
                <a:cs typeface="Times New Roman" panose="02020603050405020304" pitchFamily="18" charset="0"/>
              </a:rPr>
              <a:t>. Ауа температурасы </a:t>
            </a:r>
            <a:r>
              <a:rPr lang="kk-KZ" sz="1100" dirty="0" smtClean="0">
                <a:latin typeface="Times New Roman" panose="02020603050405020304" pitchFamily="18" charset="0"/>
                <a:cs typeface="Times New Roman" panose="02020603050405020304" pitchFamily="18" charset="0"/>
              </a:rPr>
              <a:t>1-3</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2785992"/>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42430</TotalTime>
  <Words>532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6644</cp:revision>
  <cp:lastPrinted>2021-07-01T07:38:07Z</cp:lastPrinted>
  <dcterms:created xsi:type="dcterms:W3CDTF">2018-03-27T06:03:00Z</dcterms:created>
  <dcterms:modified xsi:type="dcterms:W3CDTF">2026-03-11T07:13:23Z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