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6338232"/>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309872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7255851"/>
              </p:ext>
            </p:extLst>
          </p:nvPr>
        </p:nvGraphicFramePr>
        <p:xfrm>
          <a:off x="5000237" y="51622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7186" y="450434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12</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наурызға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smtClean="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5122" y="40333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31540</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4232</cp:revision>
  <cp:lastPrinted>2021-07-01T07:38:07Z</cp:lastPrinted>
  <dcterms:created xsi:type="dcterms:W3CDTF">2018-03-27T06:03:00Z</dcterms:created>
  <dcterms:modified xsi:type="dcterms:W3CDTF">2026-03-11T06:38:23Z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