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199452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11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solidFill>
                  <a:srgbClr val="FF0000"/>
                </a:solidFill>
                <a:latin typeface="Times New Roman" panose="02020603050405020304" pitchFamily="18" charset="0"/>
                <a:cs typeface="Times New Roman" panose="02020603050405020304" pitchFamily="18" charset="0"/>
              </a:rPr>
              <a:t>Көшпелі бұлтты, түнде және таңертең аздаған қар, жаяу бұрқасын. Оңтүстік-батыстан, батыстан жел соғады, күші 9-14, екпіні 15-20 м/с. Ауа температурасы түнде 25-27, күндіз 15-17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solidFill>
                  <a:srgbClr val="FF0000"/>
                </a:solidFill>
                <a:latin typeface="Times New Roman" panose="02020603050405020304" pitchFamily="18" charset="0"/>
                <a:cs typeface="Times New Roman" panose="02020603050405020304" pitchFamily="18" charset="0"/>
              </a:rPr>
              <a:t>Көшпелі</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бұлтты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қар</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бұрқасын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Оңтүстік-батыстан</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жел</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соғады</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күші</a:t>
            </a:r>
            <a:r>
              <a:rPr lang="ru-RU" sz="1150" dirty="0">
                <a:solidFill>
                  <a:srgbClr val="FF0000"/>
                </a:solidFill>
                <a:latin typeface="Times New Roman" panose="02020603050405020304" pitchFamily="18" charset="0"/>
                <a:cs typeface="Times New Roman" panose="02020603050405020304" pitchFamily="18" charset="0"/>
              </a:rPr>
              <a:t> 9-14, </a:t>
            </a:r>
            <a:r>
              <a:rPr lang="ru-RU" sz="1150" dirty="0" err="1">
                <a:solidFill>
                  <a:srgbClr val="FF0000"/>
                </a:solidFill>
                <a:latin typeface="Times New Roman" panose="02020603050405020304" pitchFamily="18" charset="0"/>
                <a:cs typeface="Times New Roman" panose="02020603050405020304" pitchFamily="18" charset="0"/>
              </a:rPr>
              <a:t>екпіні</a:t>
            </a:r>
            <a:r>
              <a:rPr lang="ru-RU" sz="1150" dirty="0">
                <a:solidFill>
                  <a:srgbClr val="FF0000"/>
                </a:solidFill>
                <a:latin typeface="Times New Roman" panose="02020603050405020304" pitchFamily="18" charset="0"/>
                <a:cs typeface="Times New Roman" panose="02020603050405020304" pitchFamily="18" charset="0"/>
              </a:rPr>
              <a:t> 15-20 м/с. </a:t>
            </a:r>
            <a:r>
              <a:rPr lang="ru-RU" sz="1150" dirty="0" err="1">
                <a:solidFill>
                  <a:srgbClr val="FF0000"/>
                </a:solidFill>
                <a:latin typeface="Times New Roman" panose="02020603050405020304" pitchFamily="18" charset="0"/>
                <a:cs typeface="Times New Roman" panose="02020603050405020304" pitchFamily="18" charset="0"/>
              </a:rPr>
              <a:t>Ауа</a:t>
            </a:r>
            <a:r>
              <a:rPr lang="ru-RU" sz="1150" dirty="0">
                <a:solidFill>
                  <a:srgbClr val="FF0000"/>
                </a:solidFill>
                <a:latin typeface="Times New Roman" panose="02020603050405020304" pitchFamily="18" charset="0"/>
                <a:cs typeface="Times New Roman" panose="02020603050405020304" pitchFamily="18" charset="0"/>
              </a:rPr>
              <a:t> </a:t>
            </a:r>
            <a:r>
              <a:rPr lang="ru-RU" sz="1150" dirty="0" err="1">
                <a:solidFill>
                  <a:srgbClr val="FF0000"/>
                </a:solidFill>
                <a:latin typeface="Times New Roman" panose="02020603050405020304" pitchFamily="18" charset="0"/>
                <a:cs typeface="Times New Roman" panose="02020603050405020304" pitchFamily="18" charset="0"/>
              </a:rPr>
              <a:t>температурасы</a:t>
            </a:r>
            <a:r>
              <a:rPr lang="ru-RU" sz="1150" dirty="0">
                <a:solidFill>
                  <a:srgbClr val="FF0000"/>
                </a:solidFill>
                <a:latin typeface="Times New Roman" panose="02020603050405020304" pitchFamily="18" charset="0"/>
                <a:cs typeface="Times New Roman" panose="02020603050405020304" pitchFamily="18" charset="0"/>
              </a:rPr>
              <a:t> 13-15 градус </a:t>
            </a:r>
            <a:r>
              <a:rPr lang="ru-RU" sz="1150" dirty="0" err="1">
                <a:solidFill>
                  <a:srgbClr val="FF0000"/>
                </a:solidFill>
                <a:latin typeface="Times New Roman" panose="02020603050405020304" pitchFamily="18" charset="0"/>
                <a:cs typeface="Times New Roman" panose="02020603050405020304" pitchFamily="18" charset="0"/>
              </a:rPr>
              <a:t>аяз</a:t>
            </a:r>
            <a:r>
              <a:rPr lang="ru-RU" sz="1150" dirty="0">
                <a:solidFill>
                  <a:srgbClr val="FF0000"/>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52473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25475</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5125</cp:revision>
  <cp:lastPrinted>2021-07-01T03:56:27Z</cp:lastPrinted>
  <dcterms:created xsi:type="dcterms:W3CDTF">2018-03-27T06:03:00Z</dcterms:created>
  <dcterms:modified xsi:type="dcterms:W3CDTF">2026-03-11T07:17:30Z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