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7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407132"/>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11</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93591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3"/>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12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11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12</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a:t>
            </a:r>
          </a:p>
          <a:p>
            <a:pPr lvl="0" algn="ct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қар, бұрқасын.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ru-RU" sz="1100" dirty="0">
                <a:latin typeface="Times New Roman" panose="02020603050405020304" pitchFamily="18" charset="0"/>
                <a:cs typeface="Times New Roman" panose="02020603050405020304" pitchFamily="18" charset="0"/>
              </a:rPr>
              <a:t>15-17,</a:t>
            </a:r>
            <a:r>
              <a:rPr lang="kk-KZ" sz="1100" dirty="0">
                <a:latin typeface="Times New Roman" panose="02020603050405020304" pitchFamily="18" charset="0"/>
                <a:cs typeface="Times New Roman" panose="02020603050405020304" pitchFamily="18" charset="0"/>
              </a:rPr>
              <a:t> күндіз 4-6 аяз</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13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12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13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a:t>
            </a:r>
          </a:p>
          <a:p>
            <a:pPr algn="ct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қар, бұрқасын.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4-6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Леженина П</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51692</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7456</cp:revision>
  <cp:lastPrinted>2025-07-15T07:11:11Z</cp:lastPrinted>
  <dcterms:created xsi:type="dcterms:W3CDTF">2018-03-27T06:03:00Z</dcterms:created>
  <dcterms:modified xsi:type="dcterms:W3CDTF">2026-03-11T07:02:41Z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