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468875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12 наурызға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бұрқасын. Оңтүстік-батыстан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14-16, күндіз 6-8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9-11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442146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27345</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5219</cp:revision>
  <cp:lastPrinted>2021-07-01T07:38:07Z</cp:lastPrinted>
  <dcterms:created xsi:type="dcterms:W3CDTF">2018-03-27T06:03:00Z</dcterms:created>
  <dcterms:modified xsi:type="dcterms:W3CDTF">2026-03-11T07:31:54Z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