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5016734"/>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наурыз</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60098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kk-KZ" altLang="ru-RU" sz="1200" b="1" dirty="0" smtClean="0">
                <a:latin typeface="Times New Roman" panose="02020603050405020304" pitchFamily="18" charset="0"/>
                <a:cs typeface="Times New Roman" panose="02020603050405020304" pitchFamily="18" charset="0"/>
              </a:rPr>
              <a:t>	12</a:t>
            </a:r>
            <a:r>
              <a:rPr lang="kk-KZ" sz="1200" b="1" dirty="0" smtClean="0">
                <a:latin typeface="Times New Roman" panose="02020603050405020304" pitchFamily="18" charset="0"/>
                <a:cs typeface="Times New Roman" panose="02020603050405020304" pitchFamily="18" charset="0"/>
              </a:rPr>
              <a:t> 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11 наурыз сағ. 20-дан 12 наурыз сағ. 20-ға дейін</a:t>
            </a:r>
          </a:p>
          <a:p>
            <a:pPr algn="ct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аздаған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екпіні </a:t>
            </a:r>
            <a:r>
              <a:rPr lang="kk-KZ" sz="1200" kern="900" dirty="0" smtClean="0">
                <a:solidFill>
                  <a:srgbClr val="000000"/>
                </a:solidFill>
                <a:latin typeface="Times New Roman" panose="02020603050405020304" pitchFamily="18" charset="0"/>
                <a:ea typeface="Times New Roman" panose="02020603050405020304" pitchFamily="18" charset="0"/>
              </a:rPr>
              <a:t>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p>
          <a:p>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13 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12 наурыз сағ. 20-дан 13 наурыз сағ. 08-ге дейін </a:t>
            </a:r>
          </a:p>
          <a:p>
            <a:pPr algn="ctr"/>
            <a:endParaRPr lang="kk-KZ" sz="1200" b="1" dirty="0" smtClean="0">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a:t>
            </a:r>
            <a:r>
              <a:rPr lang="kk-KZ" sz="1200" kern="1400" dirty="0" smtClean="0">
                <a:solidFill>
                  <a:srgbClr val="000000"/>
                </a:solidFill>
                <a:latin typeface="Times New Roman" panose="02020603050405020304" pitchFamily="18" charset="0"/>
                <a:ea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7-9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13583840"/>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0.527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 наурыз</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30277</TotalTime>
  <Words>458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5554</cp:revision>
  <cp:lastPrinted>2021-07-01T07:38:07Z</cp:lastPrinted>
  <dcterms:created xsi:type="dcterms:W3CDTF">2018-03-27T06:03:00Z</dcterms:created>
  <dcterms:modified xsi:type="dcterms:W3CDTF">2026-03-11T07:06:43Z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