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2" y="133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263590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688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224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111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12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11</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12</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түнде қар, бұрқасын, күндіз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 көктайғақ</a:t>
            </a:r>
            <a:r>
              <a:rPr lang="kk-KZ" sz="1100" dirty="0">
                <a:latin typeface="Times New Roman" pitchFamily="18" charset="0"/>
                <a:cs typeface="Times New Roman" pitchFamily="18" charset="0"/>
              </a:rPr>
              <a:t>. Оңтүстік-батыстан жел соғады, күші </a:t>
            </a:r>
            <a:r>
              <a:rPr lang="kk-KZ" sz="1100" dirty="0" smtClean="0">
                <a:latin typeface="Times New Roman" pitchFamily="18" charset="0"/>
                <a:cs typeface="Times New Roman" pitchFamily="18" charset="0"/>
              </a:rPr>
              <a:t>15-20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екпіні 25 </a:t>
            </a:r>
            <a:r>
              <a:rPr lang="kk-KZ" sz="1100" dirty="0">
                <a:latin typeface="Times New Roman" pitchFamily="18" charset="0"/>
                <a:cs typeface="Times New Roman" pitchFamily="18" charset="0"/>
              </a:rPr>
              <a:t>м/с. Ауа температурасы түнде 13-15, күндіз 0-2 градус аяз.</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12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13</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 көктайғақ</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a:latin typeface="Times New Roman" pitchFamily="18" charset="0"/>
                <a:cs typeface="Times New Roman" pitchFamily="18" charset="0"/>
              </a:rPr>
              <a:t>ңтүстік-батыстан жел соғады, </a:t>
            </a:r>
            <a:r>
              <a:rPr lang="kk-KZ" sz="1100" dirty="0" smtClean="0">
                <a:latin typeface="Times New Roman" pitchFamily="18" charset="0"/>
                <a:cs typeface="Times New Roman" pitchFamily="18" charset="0"/>
              </a:rPr>
              <a:t>күші 9-14</a:t>
            </a:r>
            <a:r>
              <a:rPr lang="kk-KZ" sz="1100" dirty="0">
                <a:latin typeface="Times New Roman" pitchFamily="18" charset="0"/>
                <a:cs typeface="Times New Roman" pitchFamily="18" charset="0"/>
              </a:rPr>
              <a:t>, екпіні  15-20 м/с. Ауа температурасы </a:t>
            </a:r>
            <a:r>
              <a:rPr lang="kk-KZ" sz="1100" dirty="0" smtClean="0">
                <a:latin typeface="Times New Roman" pitchFamily="18" charset="0"/>
                <a:cs typeface="Times New Roman" pitchFamily="18" charset="0"/>
              </a:rPr>
              <a:t>       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18068</TotalTime>
  <Words>576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7685</cp:revision>
  <cp:lastPrinted>2021-07-01T03:56:27Z</cp:lastPrinted>
  <dcterms:created xsi:type="dcterms:W3CDTF">2018-03-27T06:03:00Z</dcterms:created>
  <dcterms:modified xsi:type="dcterms:W3CDTF">2026-03-11T07:40:29Z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