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12 наурызға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11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12</a:t>
            </a:r>
            <a:r>
              <a:rPr lang="kk-KZ" sz="1200" b="1" dirty="0" smtClean="0">
                <a:latin typeface="Times New Roman" pitchFamily="18" charset="0"/>
                <a:cs typeface="Times New Roman" pitchFamily="18" charset="0"/>
              </a:rPr>
              <a:t>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5-10 </a:t>
            </a:r>
            <a:r>
              <a:rPr lang="kk-KZ"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20-22, күндіз 1-3 градус аяз.</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13 наурызға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12 наурыз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13 </a:t>
            </a:r>
            <a:r>
              <a:rPr lang="ru-RU" sz="1200" b="1" dirty="0" err="1" smtClean="0">
                <a:latin typeface="Times New Roman" pitchFamily="18" charset="0"/>
                <a:ea typeface="Times New Roman KZ" pitchFamily="18" charset="0"/>
                <a:cs typeface="Times New Roman"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5-10 м/с. Ауа температурасы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аяз.</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928934"/>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204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0,40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467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1,38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400" b="1" i="1" smtClean="0">
                <a:solidFill>
                  <a:srgbClr val="000000"/>
                </a:solidFill>
                <a:latin typeface="Times New Roman" panose="02020603050405020304" pitchFamily="18" charset="0"/>
                <a:cs typeface="Times New Roman" panose="02020603050405020304" pitchFamily="18" charset="0"/>
              </a:rPr>
              <a:t>: Абдуалиева М </a:t>
            </a:r>
            <a:r>
              <a:rPr lang="kk-KZ" altLang="ru-RU" sz="1400" b="1" i="1" dirty="0" smtClean="0">
                <a:solidFill>
                  <a:srgbClr val="000000"/>
                </a:solidFill>
                <a:latin typeface="Times New Roman" panose="02020603050405020304" pitchFamily="18" charset="0"/>
                <a:cs typeface="Times New Roman" panose="02020603050405020304" pitchFamily="18" charset="0"/>
              </a:rPr>
              <a:t>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22330</TotalTime>
  <Words>523</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5697</cp:revision>
  <cp:lastPrinted>2021-07-01T03:56:27Z</cp:lastPrinted>
  <dcterms:created xsi:type="dcterms:W3CDTF">2018-03-27T06:03:00Z</dcterms:created>
  <dcterms:modified xsi:type="dcterms:W3CDTF">2026-03-11T06:24:53Z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