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6348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954381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12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осадки (дождь, снег), метель, гололед, днем небольшие осадки (дождь, снег), низовая метель, гололед. Ветер юго-западный ночью 15-20 м/с, днем 9-14 м/с. Температура воздуха ночью 3-5, днем около 0 градусов.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14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14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метель, гололед.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марта, ночью 14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20711</TotalTime>
  <Words>611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8095</cp:revision>
  <cp:lastPrinted>2021-07-01T03:56:27Z</cp:lastPrinted>
  <dcterms:created xsi:type="dcterms:W3CDTF">2018-03-27T06:03:00Z</dcterms:created>
  <dcterms:modified xsi:type="dcterms:W3CDTF">2026-03-12T06:57:08Z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