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2" d="100"/>
          <a:sy n="82" d="100"/>
        </p:scale>
        <p:origin x="90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98515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13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12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13 марта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Временами туман, на дорогах гололедица. Ветер северо-восточный 3-8 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-7-9</a:t>
            </a:r>
            <a:r>
              <a:rPr lang="en-US" sz="1100" dirty="0" smtClean="0">
                <a:solidFill>
                  <a:schemeClr val="tx1"/>
                </a:solidFill>
              </a:rPr>
              <a:t>°C</a:t>
            </a:r>
            <a:r>
              <a:rPr lang="ru-RU" sz="1100" dirty="0" smtClean="0">
                <a:solidFill>
                  <a:schemeClr val="tx1"/>
                </a:solidFill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</a:rPr>
              <a:t>0,-2°</a:t>
            </a:r>
            <a:r>
              <a:rPr lang="en-US" sz="1100" dirty="0" smtClean="0">
                <a:solidFill>
                  <a:schemeClr val="tx1"/>
                </a:solidFill>
              </a:rPr>
              <a:t>C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14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13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14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туман, на дорогах гололедица. Ветер 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 smtClean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-3-5°С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73729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28821</TotalTime>
  <Words>797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6980</cp:revision>
  <cp:lastPrinted>2021-07-01T09:11:30Z</cp:lastPrinted>
  <dcterms:created xsi:type="dcterms:W3CDTF">2018-03-27T06:03:00Z</dcterms:created>
  <dcterms:modified xsi:type="dcterms:W3CDTF">2026-03-12T07:11:55Z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