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476497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и утром небольшой снег, низовая метель. Ветер юго-западный 8-13, ночью порывы 15 м/с. Температура воздуха ночью 7-9, днем 3-5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14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13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5-7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00458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(а):Майған А.Т./Огай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25658</TotalTime>
  <Words>600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5144</cp:revision>
  <cp:lastPrinted>2021-07-01T03:56:27Z</cp:lastPrinted>
  <dcterms:created xsi:type="dcterms:W3CDTF">2018-03-27T06:03:00Z</dcterms:created>
  <dcterms:modified xsi:type="dcterms:W3CDTF">2026-03-12T08:16:44Z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