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9937186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071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3981" y="201141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Временами туман.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марта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9723061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61992</TotalTime>
  <Words>598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6885</cp:revision>
  <cp:lastPrinted>2021-02-03T11:37:00Z</cp:lastPrinted>
  <dcterms:created xsi:type="dcterms:W3CDTF">2018-03-27T06:03:00Z</dcterms:created>
  <dcterms:modified xsi:type="dcterms:W3CDTF">2026-03-12T07:00:06Z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