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78096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80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марта</a:t>
            </a: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небольшой снег, низовая метель. На дорогах гололедица. Ветер юго-западный 9-14, ночью и утром порывы 15-20 м/с. Температура воздуха ночью 2-4 мороза, днем 1 мороза-1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2-4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376897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27112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4178</cp:revision>
  <cp:lastPrinted>2021-07-01T03:56:27Z</cp:lastPrinted>
  <dcterms:created xsi:type="dcterms:W3CDTF">2018-03-27T06:03:00Z</dcterms:created>
  <dcterms:modified xsi:type="dcterms:W3CDTF">2026-03-12T06:26:14Z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