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4528352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70465795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Временами туман. Ветер северо-восточный 7-12 м/с. Температура воздуха ночью 6-8 мороза, днем 6-8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14410</TotalTime>
  <Words>585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4002</cp:revision>
  <cp:lastPrinted>2021-07-01T03:56:27Z</cp:lastPrinted>
  <dcterms:created xsi:type="dcterms:W3CDTF">2018-03-27T06:03:00Z</dcterms:created>
  <dcterms:modified xsi:type="dcterms:W3CDTF">2026-03-12T07:06:26Z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