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582972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и утром осадки (снег, дождь), поземок. Ветер юго-западный 9-14, порывы 15-20 м/с. Температура воздуха ночью 4-6 мороза, днем 1 мороза- 1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14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100" b="1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небольшие осадки (снег, дождь), туман, гололед.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947600"/>
              </p:ext>
            </p:extLst>
          </p:nvPr>
        </p:nvGraphicFramePr>
        <p:xfrm>
          <a:off x="5149471" y="3876544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98137" y="2629363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55715</TotalTime>
  <Words>648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7836</cp:revision>
  <cp:lastPrinted>2025-08-12T06:13:34Z</cp:lastPrinted>
  <dcterms:created xsi:type="dcterms:W3CDTF">2018-03-27T06:03:00Z</dcterms:created>
  <dcterms:modified xsi:type="dcterms:W3CDTF">2026-03-12T07:09:03Z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