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6" d="100"/>
          <a:sy n="106" d="100"/>
        </p:scale>
        <p:origin x="642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57843645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№71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994158947"/>
              </p:ext>
            </p:extLst>
          </p:nvPr>
        </p:nvGraphicFramePr>
        <p:xfrm>
          <a:off x="5046663" y="6353363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0208" y="3646986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 марта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  года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53438" y="90737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Переменная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снег, метель, днем осадки (дождь, снег), метель, гололед. Ветер южный, юго-западный 7-12, ночью и утром порывы 15-18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8-10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 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на ночь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4-9 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5-7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2376048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11078" y="3336295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25894024"/>
              </p:ext>
            </p:extLst>
          </p:nvPr>
        </p:nvGraphicFramePr>
        <p:xfrm>
          <a:off x="5032322" y="4307435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0,497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2651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0,530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0,852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189</a:t>
            </a: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улица 343 квартал, 13/2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83741568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lab_vko@meteo.kz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208-662, 208-664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06946" y="6007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Иманғабасова А.Т.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Эрнст Л.В. 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442286110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0,11≤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21349</TotalTime>
  <Words>600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4127</cp:revision>
  <cp:lastPrinted>2021-07-01T03:56:27Z</cp:lastPrinted>
  <dcterms:created xsi:type="dcterms:W3CDTF">2018-03-27T06:03:00Z</dcterms:created>
  <dcterms:modified xsi:type="dcterms:W3CDTF">2026-03-12T07:55:33Z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