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64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764659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марта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7-12, порывы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endParaRPr lang="ru-RU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14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3288" y="216185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3288" y="3074482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6559337"/>
              </p:ext>
            </p:extLst>
          </p:nvPr>
        </p:nvGraphicFramePr>
        <p:xfrm>
          <a:off x="5045321" y="3820158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27195</TotalTime>
  <Words>673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4594</cp:revision>
  <cp:lastPrinted>2026-02-26T05:59:30Z</cp:lastPrinted>
  <dcterms:created xsi:type="dcterms:W3CDTF">2018-03-27T06:03:00Z</dcterms:created>
  <dcterms:modified xsi:type="dcterms:W3CDTF">2026-03-12T07:47:05Z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