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63975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14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13</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14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Оңтүстік-батыстан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3-8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smtClean="0">
                <a:latin typeface="Times New Roman" panose="02020603050405020304" pitchFamily="18" charset="0"/>
                <a:cs typeface="Times New Roman" panose="02020603050405020304" pitchFamily="18" charset="0"/>
                <a:sym typeface="+mn-ea"/>
              </a:rPr>
              <a:t>түнде </a:t>
            </a:r>
            <a:r>
              <a:rPr lang="kk-KZ" altLang="ru-RU" sz="1100" smtClean="0">
                <a:latin typeface="Times New Roman" panose="02020603050405020304" pitchFamily="18" charset="0"/>
                <a:cs typeface="Times New Roman" panose="02020603050405020304" pitchFamily="18" charset="0"/>
                <a:sym typeface="+mn-ea"/>
              </a:rPr>
              <a:t>8-10</a:t>
            </a:r>
            <a:r>
              <a:rPr lang="kk-KZ" altLang="ru-RU" sz="110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градус суық, күндіз 2-4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15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14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15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Оңтүстік-батыстан жел соғады</a:t>
            </a:r>
            <a:r>
              <a:rPr lang="kk-KZ" sz="1100" dirty="0" smtClean="0">
                <a:latin typeface="Times New Roman" panose="02020603050405020304" pitchFamily="18" charset="0"/>
                <a:cs typeface="Times New Roman" panose="02020603050405020304" pitchFamily="18" charset="0"/>
              </a:rPr>
              <a:t>, күші 3-8 м/с. Ауа температурасы 7-9 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2785992"/>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14 наурызда, 15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42598</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6651</cp:revision>
  <cp:lastPrinted>2021-07-01T07:38:07Z</cp:lastPrinted>
  <dcterms:created xsi:type="dcterms:W3CDTF">2018-03-27T06:03:00Z</dcterms:created>
  <dcterms:modified xsi:type="dcterms:W3CDTF">2026-03-13T06:39:45Z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